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sldIdLst>
    <p:sldId id="285" r:id="rId5"/>
    <p:sldId id="284" r:id="rId6"/>
    <p:sldId id="286" r:id="rId7"/>
    <p:sldId id="287" r:id="rId8"/>
    <p:sldId id="262" r:id="rId9"/>
    <p:sldId id="289" r:id="rId10"/>
    <p:sldId id="293" r:id="rId11"/>
    <p:sldId id="288" r:id="rId12"/>
    <p:sldId id="290" r:id="rId13"/>
    <p:sldId id="297" r:id="rId14"/>
    <p:sldId id="298" r:id="rId15"/>
    <p:sldId id="299" r:id="rId16"/>
    <p:sldId id="296" r:id="rId17"/>
    <p:sldId id="292" r:id="rId18"/>
    <p:sldId id="294" r:id="rId19"/>
    <p:sldId id="29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EBF9F70-566D-4026-A20A-7B3F4E6DFCDB}" v="54" dt="2025-05-29T18:56:56.1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899" autoAdjust="0"/>
  </p:normalViewPr>
  <p:slideViewPr>
    <p:cSldViewPr snapToGrid="0" snapToObjects="1" showGuides="1">
      <p:cViewPr varScale="1">
        <p:scale>
          <a:sx n="96" d="100"/>
          <a:sy n="96" d="100"/>
        </p:scale>
        <p:origin x="86" y="82"/>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savasarthak98@gmail.com" userId="57de7d40b9b6d547" providerId="LiveId" clId="{BEBF9F70-566D-4026-A20A-7B3F4E6DFCDB}"/>
    <pc:docChg chg="undo custSel addSld delSld modSld sldOrd">
      <pc:chgData name="Vasavasarthak98@gmail.com" userId="57de7d40b9b6d547" providerId="LiveId" clId="{BEBF9F70-566D-4026-A20A-7B3F4E6DFCDB}" dt="2025-05-29T18:56:56.166" v="1306" actId="931"/>
      <pc:docMkLst>
        <pc:docMk/>
      </pc:docMkLst>
      <pc:sldChg chg="del ord">
        <pc:chgData name="Vasavasarthak98@gmail.com" userId="57de7d40b9b6d547" providerId="LiveId" clId="{BEBF9F70-566D-4026-A20A-7B3F4E6DFCDB}" dt="2025-05-29T18:45:29.251" v="1232" actId="47"/>
        <pc:sldMkLst>
          <pc:docMk/>
          <pc:sldMk cId="2831084956" sldId="261"/>
        </pc:sldMkLst>
      </pc:sldChg>
      <pc:sldChg chg="addSp delSp modSp mod">
        <pc:chgData name="Vasavasarthak98@gmail.com" userId="57de7d40b9b6d547" providerId="LiveId" clId="{BEBF9F70-566D-4026-A20A-7B3F4E6DFCDB}" dt="2025-05-29T18:48:49.953" v="1256" actId="20577"/>
        <pc:sldMkLst>
          <pc:docMk/>
          <pc:sldMk cId="2011023441" sldId="262"/>
        </pc:sldMkLst>
        <pc:spChg chg="mod">
          <ac:chgData name="Vasavasarthak98@gmail.com" userId="57de7d40b9b6d547" providerId="LiveId" clId="{BEBF9F70-566D-4026-A20A-7B3F4E6DFCDB}" dt="2025-05-29T18:48:49.953" v="1256" actId="20577"/>
          <ac:spMkLst>
            <pc:docMk/>
            <pc:sldMk cId="2011023441" sldId="262"/>
            <ac:spMk id="4" creationId="{C36F3D20-2309-63AE-98EC-B0B390129228}"/>
          </ac:spMkLst>
        </pc:spChg>
        <pc:spChg chg="add mod">
          <ac:chgData name="Vasavasarthak98@gmail.com" userId="57de7d40b9b6d547" providerId="LiveId" clId="{BEBF9F70-566D-4026-A20A-7B3F4E6DFCDB}" dt="2025-05-29T17:47:36.426" v="379" actId="255"/>
          <ac:spMkLst>
            <pc:docMk/>
            <pc:sldMk cId="2011023441" sldId="262"/>
            <ac:spMk id="6" creationId="{CA9338C8-E0BF-D4A5-9E42-433F813669C5}"/>
          </ac:spMkLst>
        </pc:spChg>
        <pc:spChg chg="mod">
          <ac:chgData name="Vasavasarthak98@gmail.com" userId="57de7d40b9b6d547" providerId="LiveId" clId="{BEBF9F70-566D-4026-A20A-7B3F4E6DFCDB}" dt="2025-05-29T17:42:52.882" v="242"/>
          <ac:spMkLst>
            <pc:docMk/>
            <pc:sldMk cId="2011023441" sldId="262"/>
            <ac:spMk id="11" creationId="{C8C7540E-B0E4-8988-0AC7-7E0E7DD8192E}"/>
          </ac:spMkLst>
        </pc:spChg>
        <pc:graphicFrameChg chg="del">
          <ac:chgData name="Vasavasarthak98@gmail.com" userId="57de7d40b9b6d547" providerId="LiveId" clId="{BEBF9F70-566D-4026-A20A-7B3F4E6DFCDB}" dt="2025-05-29T17:43:03.472" v="243" actId="478"/>
          <ac:graphicFrameMkLst>
            <pc:docMk/>
            <pc:sldMk cId="2011023441" sldId="262"/>
            <ac:graphicFrameMk id="14" creationId="{DA114D53-FAB3-91E5-14AB-5B375DA2617E}"/>
          </ac:graphicFrameMkLst>
        </pc:graphicFrameChg>
      </pc:sldChg>
      <pc:sldChg chg="addSp delSp modSp mod">
        <pc:chgData name="Vasavasarthak98@gmail.com" userId="57de7d40b9b6d547" providerId="LiveId" clId="{BEBF9F70-566D-4026-A20A-7B3F4E6DFCDB}" dt="2025-05-29T17:30:51.844" v="234" actId="20577"/>
        <pc:sldMkLst>
          <pc:docMk/>
          <pc:sldMk cId="4097023305" sldId="284"/>
        </pc:sldMkLst>
        <pc:spChg chg="add mod">
          <ac:chgData name="Vasavasarthak98@gmail.com" userId="57de7d40b9b6d547" providerId="LiveId" clId="{BEBF9F70-566D-4026-A20A-7B3F4E6DFCDB}" dt="2025-05-29T17:30:51.844" v="234" actId="20577"/>
          <ac:spMkLst>
            <pc:docMk/>
            <pc:sldMk cId="4097023305" sldId="284"/>
            <ac:spMk id="3" creationId="{8C3EC061-1BC9-34A9-6E61-F29EE9E584D9}"/>
          </ac:spMkLst>
        </pc:spChg>
        <pc:spChg chg="add del mod">
          <ac:chgData name="Vasavasarthak98@gmail.com" userId="57de7d40b9b6d547" providerId="LiveId" clId="{BEBF9F70-566D-4026-A20A-7B3F4E6DFCDB}" dt="2025-05-29T17:24:12.855" v="151" actId="931"/>
          <ac:spMkLst>
            <pc:docMk/>
            <pc:sldMk cId="4097023305" sldId="284"/>
            <ac:spMk id="5" creationId="{DD7C1686-2039-9DCC-53BC-5042791C00A1}"/>
          </ac:spMkLst>
        </pc:spChg>
        <pc:spChg chg="add del mod">
          <ac:chgData name="Vasavasarthak98@gmail.com" userId="57de7d40b9b6d547" providerId="LiveId" clId="{BEBF9F70-566D-4026-A20A-7B3F4E6DFCDB}" dt="2025-05-29T17:25:37.113" v="153" actId="931"/>
          <ac:spMkLst>
            <pc:docMk/>
            <pc:sldMk cId="4097023305" sldId="284"/>
            <ac:spMk id="9" creationId="{C9B08DC1-E614-933A-3792-C50BF5A62A60}"/>
          </ac:spMkLst>
        </pc:spChg>
        <pc:spChg chg="add del mod">
          <ac:chgData name="Vasavasarthak98@gmail.com" userId="57de7d40b9b6d547" providerId="LiveId" clId="{BEBF9F70-566D-4026-A20A-7B3F4E6DFCDB}" dt="2025-05-29T17:27:01.340" v="157" actId="931"/>
          <ac:spMkLst>
            <pc:docMk/>
            <pc:sldMk cId="4097023305" sldId="284"/>
            <ac:spMk id="13" creationId="{28A3A80A-5DF7-B9E5-8AE4-752D7FADCD40}"/>
          </ac:spMkLst>
        </pc:spChg>
        <pc:spChg chg="add del mod">
          <ac:chgData name="Vasavasarthak98@gmail.com" userId="57de7d40b9b6d547" providerId="LiveId" clId="{BEBF9F70-566D-4026-A20A-7B3F4E6DFCDB}" dt="2025-05-29T17:27:46.465" v="159" actId="931"/>
          <ac:spMkLst>
            <pc:docMk/>
            <pc:sldMk cId="4097023305" sldId="284"/>
            <ac:spMk id="17" creationId="{44BE7200-CF86-340A-EA6A-F981ECACDD83}"/>
          </ac:spMkLst>
        </pc:spChg>
        <pc:spChg chg="mod">
          <ac:chgData name="Vasavasarthak98@gmail.com" userId="57de7d40b9b6d547" providerId="LiveId" clId="{BEBF9F70-566D-4026-A20A-7B3F4E6DFCDB}" dt="2025-05-29T17:29:23.357" v="204" actId="14100"/>
          <ac:spMkLst>
            <pc:docMk/>
            <pc:sldMk cId="4097023305" sldId="284"/>
            <ac:spMk id="23" creationId="{A4F37AB6-4681-D744-2F89-2949D08676DC}"/>
          </ac:spMkLst>
        </pc:spChg>
        <pc:spChg chg="del mod">
          <ac:chgData name="Vasavasarthak98@gmail.com" userId="57de7d40b9b6d547" providerId="LiveId" clId="{BEBF9F70-566D-4026-A20A-7B3F4E6DFCDB}" dt="2025-05-29T17:20:17.684" v="124" actId="478"/>
          <ac:spMkLst>
            <pc:docMk/>
            <pc:sldMk cId="4097023305" sldId="284"/>
            <ac:spMk id="26" creationId="{06930851-3EE7-5B25-F590-CCB7467A2094}"/>
          </ac:spMkLst>
        </pc:spChg>
        <pc:picChg chg="add del mod">
          <ac:chgData name="Vasavasarthak98@gmail.com" userId="57de7d40b9b6d547" providerId="LiveId" clId="{BEBF9F70-566D-4026-A20A-7B3F4E6DFCDB}" dt="2025-05-29T17:24:16.625" v="152" actId="478"/>
          <ac:picMkLst>
            <pc:docMk/>
            <pc:sldMk cId="4097023305" sldId="284"/>
            <ac:picMk id="7" creationId="{E7476465-C92D-CDAD-8F0D-CA7A95C90118}"/>
          </ac:picMkLst>
        </pc:picChg>
        <pc:picChg chg="add del mod">
          <ac:chgData name="Vasavasarthak98@gmail.com" userId="57de7d40b9b6d547" providerId="LiveId" clId="{BEBF9F70-566D-4026-A20A-7B3F4E6DFCDB}" dt="2025-05-29T17:26:52.165" v="156" actId="478"/>
          <ac:picMkLst>
            <pc:docMk/>
            <pc:sldMk cId="4097023305" sldId="284"/>
            <ac:picMk id="11" creationId="{5D7B8178-1D91-2440-0B9E-C8FBD3663C8A}"/>
          </ac:picMkLst>
        </pc:picChg>
        <pc:picChg chg="add del mod">
          <ac:chgData name="Vasavasarthak98@gmail.com" userId="57de7d40b9b6d547" providerId="LiveId" clId="{BEBF9F70-566D-4026-A20A-7B3F4E6DFCDB}" dt="2025-05-29T17:27:39.159" v="158" actId="478"/>
          <ac:picMkLst>
            <pc:docMk/>
            <pc:sldMk cId="4097023305" sldId="284"/>
            <ac:picMk id="15" creationId="{78BAC18F-2883-0C79-DF1A-5988F14D3303}"/>
          </ac:picMkLst>
        </pc:picChg>
        <pc:picChg chg="add mod">
          <ac:chgData name="Vasavasarthak98@gmail.com" userId="57de7d40b9b6d547" providerId="LiveId" clId="{BEBF9F70-566D-4026-A20A-7B3F4E6DFCDB}" dt="2025-05-29T17:27:46.465" v="159" actId="931"/>
          <ac:picMkLst>
            <pc:docMk/>
            <pc:sldMk cId="4097023305" sldId="284"/>
            <ac:picMk id="19" creationId="{F7851FA1-940F-3BFA-F8B2-9601901A7164}"/>
          </ac:picMkLst>
        </pc:picChg>
        <pc:picChg chg="del">
          <ac:chgData name="Vasavasarthak98@gmail.com" userId="57de7d40b9b6d547" providerId="LiveId" clId="{BEBF9F70-566D-4026-A20A-7B3F4E6DFCDB}" dt="2025-05-29T17:23:56.714" v="150" actId="478"/>
          <ac:picMkLst>
            <pc:docMk/>
            <pc:sldMk cId="4097023305" sldId="284"/>
            <ac:picMk id="37" creationId="{A19A6DDD-C216-2AAD-4F19-4A7B5929202A}"/>
          </ac:picMkLst>
        </pc:picChg>
      </pc:sldChg>
      <pc:sldChg chg="addSp delSp modSp mod ord">
        <pc:chgData name="Vasavasarthak98@gmail.com" userId="57de7d40b9b6d547" providerId="LiveId" clId="{BEBF9F70-566D-4026-A20A-7B3F4E6DFCDB}" dt="2025-05-29T18:48:27.611" v="1255"/>
        <pc:sldMkLst>
          <pc:docMk/>
          <pc:sldMk cId="375226397" sldId="285"/>
        </pc:sldMkLst>
        <pc:spChg chg="mod">
          <ac:chgData name="Vasavasarthak98@gmail.com" userId="57de7d40b9b6d547" providerId="LiveId" clId="{BEBF9F70-566D-4026-A20A-7B3F4E6DFCDB}" dt="2025-05-29T17:48:47.461" v="388" actId="20577"/>
          <ac:spMkLst>
            <pc:docMk/>
            <pc:sldMk cId="375226397" sldId="285"/>
            <ac:spMk id="2" creationId="{7B768D10-52FC-614F-89A5-4F793BEFE8EF}"/>
          </ac:spMkLst>
        </pc:spChg>
        <pc:spChg chg="add del mod">
          <ac:chgData name="Vasavasarthak98@gmail.com" userId="57de7d40b9b6d547" providerId="LiveId" clId="{BEBF9F70-566D-4026-A20A-7B3F4E6DFCDB}" dt="2025-05-29T17:49:07.306" v="392" actId="931"/>
          <ac:spMkLst>
            <pc:docMk/>
            <pc:sldMk cId="375226397" sldId="285"/>
            <ac:spMk id="4" creationId="{3B2EC4D9-C6BD-47FE-0C7F-ED231D09F26C}"/>
          </ac:spMkLst>
        </pc:spChg>
        <pc:spChg chg="add del mod">
          <ac:chgData name="Vasavasarthak98@gmail.com" userId="57de7d40b9b6d547" providerId="LiveId" clId="{BEBF9F70-566D-4026-A20A-7B3F4E6DFCDB}" dt="2025-05-29T18:48:22.109" v="1251" actId="478"/>
          <ac:spMkLst>
            <pc:docMk/>
            <pc:sldMk cId="375226397" sldId="285"/>
            <ac:spMk id="7" creationId="{FF6F22D7-EFBA-24F8-9B4E-197842C42B12}"/>
          </ac:spMkLst>
        </pc:spChg>
        <pc:spChg chg="mod">
          <ac:chgData name="Vasavasarthak98@gmail.com" userId="57de7d40b9b6d547" providerId="LiveId" clId="{BEBF9F70-566D-4026-A20A-7B3F4E6DFCDB}" dt="2025-05-29T17:49:53.815" v="418" actId="20577"/>
          <ac:spMkLst>
            <pc:docMk/>
            <pc:sldMk cId="375226397" sldId="285"/>
            <ac:spMk id="11" creationId="{15C5FD85-E72E-D48C-0D76-91EA628295DE}"/>
          </ac:spMkLst>
        </pc:spChg>
        <pc:picChg chg="add mod">
          <ac:chgData name="Vasavasarthak98@gmail.com" userId="57de7d40b9b6d547" providerId="LiveId" clId="{BEBF9F70-566D-4026-A20A-7B3F4E6DFCDB}" dt="2025-05-29T17:49:27.778" v="396" actId="1076"/>
          <ac:picMkLst>
            <pc:docMk/>
            <pc:sldMk cId="375226397" sldId="285"/>
            <ac:picMk id="6" creationId="{D585D63E-C717-2A0A-58BA-B993DF47980F}"/>
          </ac:picMkLst>
        </pc:picChg>
        <pc:picChg chg="del mod">
          <ac:chgData name="Vasavasarthak98@gmail.com" userId="57de7d40b9b6d547" providerId="LiveId" clId="{BEBF9F70-566D-4026-A20A-7B3F4E6DFCDB}" dt="2025-05-29T17:48:58.977" v="391" actId="478"/>
          <ac:picMkLst>
            <pc:docMk/>
            <pc:sldMk cId="375226397" sldId="285"/>
            <ac:picMk id="16" creationId="{1AA3A0A8-F2C4-4E9E-F193-425FD8EA094D}"/>
          </ac:picMkLst>
        </pc:picChg>
      </pc:sldChg>
      <pc:sldChg chg="delSp modSp mod">
        <pc:chgData name="Vasavasarthak98@gmail.com" userId="57de7d40b9b6d547" providerId="LiveId" clId="{BEBF9F70-566D-4026-A20A-7B3F4E6DFCDB}" dt="2025-05-29T18:46:03.475" v="1234" actId="478"/>
        <pc:sldMkLst>
          <pc:docMk/>
          <pc:sldMk cId="681978606" sldId="286"/>
        </pc:sldMkLst>
        <pc:spChg chg="mod">
          <ac:chgData name="Vasavasarthak98@gmail.com" userId="57de7d40b9b6d547" providerId="LiveId" clId="{BEBF9F70-566D-4026-A20A-7B3F4E6DFCDB}" dt="2025-05-29T17:32:13.235" v="239" actId="20577"/>
          <ac:spMkLst>
            <pc:docMk/>
            <pc:sldMk cId="681978606" sldId="286"/>
            <ac:spMk id="2" creationId="{830B3421-27E8-64F7-C72E-A20B3B5BFD28}"/>
          </ac:spMkLst>
        </pc:spChg>
        <pc:spChg chg="mod">
          <ac:chgData name="Vasavasarthak98@gmail.com" userId="57de7d40b9b6d547" providerId="LiveId" clId="{BEBF9F70-566D-4026-A20A-7B3F4E6DFCDB}" dt="2025-05-29T17:16:00.457" v="83" actId="14100"/>
          <ac:spMkLst>
            <pc:docMk/>
            <pc:sldMk cId="681978606" sldId="286"/>
            <ac:spMk id="3" creationId="{6FFCC227-AEF6-4194-577B-C14BE9F08F99}"/>
          </ac:spMkLst>
        </pc:spChg>
        <pc:spChg chg="mod">
          <ac:chgData name="Vasavasarthak98@gmail.com" userId="57de7d40b9b6d547" providerId="LiveId" clId="{BEBF9F70-566D-4026-A20A-7B3F4E6DFCDB}" dt="2025-05-29T17:12:18.046" v="37" actId="20577"/>
          <ac:spMkLst>
            <pc:docMk/>
            <pc:sldMk cId="681978606" sldId="286"/>
            <ac:spMk id="9" creationId="{482D95C9-142A-BF9A-3602-F4AB11608174}"/>
          </ac:spMkLst>
        </pc:spChg>
        <pc:spChg chg="mod">
          <ac:chgData name="Vasavasarthak98@gmail.com" userId="57de7d40b9b6d547" providerId="LiveId" clId="{BEBF9F70-566D-4026-A20A-7B3F4E6DFCDB}" dt="2025-05-29T17:14:03.453" v="81" actId="20577"/>
          <ac:spMkLst>
            <pc:docMk/>
            <pc:sldMk cId="681978606" sldId="286"/>
            <ac:spMk id="10" creationId="{DD2F5204-1928-06AD-9878-6DD27D5DF27D}"/>
          </ac:spMkLst>
        </pc:spChg>
        <pc:spChg chg="mod">
          <ac:chgData name="Vasavasarthak98@gmail.com" userId="57de7d40b9b6d547" providerId="LiveId" clId="{BEBF9F70-566D-4026-A20A-7B3F4E6DFCDB}" dt="2025-05-29T17:16:31.281" v="96"/>
          <ac:spMkLst>
            <pc:docMk/>
            <pc:sldMk cId="681978606" sldId="286"/>
            <ac:spMk id="11" creationId="{64977FAA-28B8-34BB-09CE-CCE6C8C73D62}"/>
          </ac:spMkLst>
        </pc:spChg>
        <pc:spChg chg="mod">
          <ac:chgData name="Vasavasarthak98@gmail.com" userId="57de7d40b9b6d547" providerId="LiveId" clId="{BEBF9F70-566D-4026-A20A-7B3F4E6DFCDB}" dt="2025-05-29T17:16:42.151" v="102"/>
          <ac:spMkLst>
            <pc:docMk/>
            <pc:sldMk cId="681978606" sldId="286"/>
            <ac:spMk id="12" creationId="{8B9D1FB0-0B3C-DCCA-CB4F-4FEAE1317B81}"/>
          </ac:spMkLst>
        </pc:spChg>
        <pc:spChg chg="del mod">
          <ac:chgData name="Vasavasarthak98@gmail.com" userId="57de7d40b9b6d547" providerId="LiveId" clId="{BEBF9F70-566D-4026-A20A-7B3F4E6DFCDB}" dt="2025-05-29T18:46:03.475" v="1234" actId="478"/>
          <ac:spMkLst>
            <pc:docMk/>
            <pc:sldMk cId="681978606" sldId="286"/>
            <ac:spMk id="15" creationId="{9EB92BE4-4ECF-AA5A-EBFA-AC2DBA93582C}"/>
          </ac:spMkLst>
        </pc:spChg>
      </pc:sldChg>
      <pc:sldChg chg="modSp mod">
        <pc:chgData name="Vasavasarthak98@gmail.com" userId="57de7d40b9b6d547" providerId="LiveId" clId="{BEBF9F70-566D-4026-A20A-7B3F4E6DFCDB}" dt="2025-05-29T18:46:15.363" v="1237" actId="20577"/>
        <pc:sldMkLst>
          <pc:docMk/>
          <pc:sldMk cId="3780002892" sldId="287"/>
        </pc:sldMkLst>
        <pc:spChg chg="mod">
          <ac:chgData name="Vasavasarthak98@gmail.com" userId="57de7d40b9b6d547" providerId="LiveId" clId="{BEBF9F70-566D-4026-A20A-7B3F4E6DFCDB}" dt="2025-05-29T17:40:52.714" v="241" actId="1076"/>
          <ac:spMkLst>
            <pc:docMk/>
            <pc:sldMk cId="3780002892" sldId="287"/>
            <ac:spMk id="4" creationId="{F7F72EA7-7448-EA7A-DE1C-33CD1331CDA4}"/>
          </ac:spMkLst>
        </pc:spChg>
        <pc:spChg chg="mod">
          <ac:chgData name="Vasavasarthak98@gmail.com" userId="57de7d40b9b6d547" providerId="LiveId" clId="{BEBF9F70-566D-4026-A20A-7B3F4E6DFCDB}" dt="2025-05-29T18:46:15.363" v="1237" actId="20577"/>
          <ac:spMkLst>
            <pc:docMk/>
            <pc:sldMk cId="3780002892" sldId="287"/>
            <ac:spMk id="7" creationId="{AA825C49-A1AB-D377-2071-D29B1E667AA9}"/>
          </ac:spMkLst>
        </pc:spChg>
      </pc:sldChg>
      <pc:sldChg chg="addSp delSp modSp add del mod ord">
        <pc:chgData name="Vasavasarthak98@gmail.com" userId="57de7d40b9b6d547" providerId="LiveId" clId="{BEBF9F70-566D-4026-A20A-7B3F4E6DFCDB}" dt="2025-05-29T18:52:28.347" v="1268" actId="20577"/>
        <pc:sldMkLst>
          <pc:docMk/>
          <pc:sldMk cId="613288997" sldId="288"/>
        </pc:sldMkLst>
        <pc:spChg chg="mod">
          <ac:chgData name="Vasavasarthak98@gmail.com" userId="57de7d40b9b6d547" providerId="LiveId" clId="{BEBF9F70-566D-4026-A20A-7B3F4E6DFCDB}" dt="2025-05-29T18:51:00.906" v="1265" actId="255"/>
          <ac:spMkLst>
            <pc:docMk/>
            <pc:sldMk cId="613288997" sldId="288"/>
            <ac:spMk id="2" creationId="{88016E8D-F725-5549-D79B-2197F3311E34}"/>
          </ac:spMkLst>
        </pc:spChg>
        <pc:spChg chg="del">
          <ac:chgData name="Vasavasarthak98@gmail.com" userId="57de7d40b9b6d547" providerId="LiveId" clId="{BEBF9F70-566D-4026-A20A-7B3F4E6DFCDB}" dt="2025-05-29T17:45:25.080" v="363" actId="478"/>
          <ac:spMkLst>
            <pc:docMk/>
            <pc:sldMk cId="613288997" sldId="288"/>
            <ac:spMk id="4" creationId="{F286FC47-3017-DA16-F8BF-CBFF553CB9F5}"/>
          </ac:spMkLst>
        </pc:spChg>
        <pc:spChg chg="del mod">
          <ac:chgData name="Vasavasarthak98@gmail.com" userId="57de7d40b9b6d547" providerId="LiveId" clId="{BEBF9F70-566D-4026-A20A-7B3F4E6DFCDB}" dt="2025-05-29T17:45:20.780" v="362" actId="478"/>
          <ac:spMkLst>
            <pc:docMk/>
            <pc:sldMk cId="613288997" sldId="288"/>
            <ac:spMk id="5" creationId="{7B9D02FC-1940-72AB-8671-0839E2CF024F}"/>
          </ac:spMkLst>
        </pc:spChg>
        <pc:spChg chg="del">
          <ac:chgData name="Vasavasarthak98@gmail.com" userId="57de7d40b9b6d547" providerId="LiveId" clId="{BEBF9F70-566D-4026-A20A-7B3F4E6DFCDB}" dt="2025-05-29T17:46:41.427" v="373" actId="478"/>
          <ac:spMkLst>
            <pc:docMk/>
            <pc:sldMk cId="613288997" sldId="288"/>
            <ac:spMk id="6" creationId="{6AB13DEF-ED86-6E5A-5AD2-C9B364E4A295}"/>
          </ac:spMkLst>
        </pc:spChg>
        <pc:spChg chg="mod">
          <ac:chgData name="Vasavasarthak98@gmail.com" userId="57de7d40b9b6d547" providerId="LiveId" clId="{BEBF9F70-566D-4026-A20A-7B3F4E6DFCDB}" dt="2025-05-29T18:52:28.347" v="1268" actId="20577"/>
          <ac:spMkLst>
            <pc:docMk/>
            <pc:sldMk cId="613288997" sldId="288"/>
            <ac:spMk id="8" creationId="{A07AC1F3-FBD2-24FF-608E-1D301D279213}"/>
          </ac:spMkLst>
        </pc:spChg>
        <pc:spChg chg="add del mod">
          <ac:chgData name="Vasavasarthak98@gmail.com" userId="57de7d40b9b6d547" providerId="LiveId" clId="{BEBF9F70-566D-4026-A20A-7B3F4E6DFCDB}" dt="2025-05-29T17:45:30.027" v="364" actId="478"/>
          <ac:spMkLst>
            <pc:docMk/>
            <pc:sldMk cId="613288997" sldId="288"/>
            <ac:spMk id="10" creationId="{22AB7229-740C-6247-BAFC-30827E4F657D}"/>
          </ac:spMkLst>
        </pc:spChg>
        <pc:spChg chg="add del mod">
          <ac:chgData name="Vasavasarthak98@gmail.com" userId="57de7d40b9b6d547" providerId="LiveId" clId="{BEBF9F70-566D-4026-A20A-7B3F4E6DFCDB}" dt="2025-05-29T17:46:47.271" v="374" actId="478"/>
          <ac:spMkLst>
            <pc:docMk/>
            <pc:sldMk cId="613288997" sldId="288"/>
            <ac:spMk id="12" creationId="{1028DBC4-24B8-5855-55B1-1BB7C02F251D}"/>
          </ac:spMkLst>
        </pc:spChg>
      </pc:sldChg>
      <pc:sldChg chg="addSp delSp modSp mod ord">
        <pc:chgData name="Vasavasarthak98@gmail.com" userId="57de7d40b9b6d547" providerId="LiveId" clId="{BEBF9F70-566D-4026-A20A-7B3F4E6DFCDB}" dt="2025-05-29T18:49:03.841" v="1258" actId="478"/>
        <pc:sldMkLst>
          <pc:docMk/>
          <pc:sldMk cId="559354457" sldId="289"/>
        </pc:sldMkLst>
        <pc:spChg chg="mod">
          <ac:chgData name="Vasavasarthak98@gmail.com" userId="57de7d40b9b6d547" providerId="LiveId" clId="{BEBF9F70-566D-4026-A20A-7B3F4E6DFCDB}" dt="2025-05-29T18:00:11.183" v="612" actId="255"/>
          <ac:spMkLst>
            <pc:docMk/>
            <pc:sldMk cId="559354457" sldId="289"/>
            <ac:spMk id="2" creationId="{C5B3F929-AF18-813C-9936-2EAB59511063}"/>
          </ac:spMkLst>
        </pc:spChg>
        <pc:spChg chg="mod">
          <ac:chgData name="Vasavasarthak98@gmail.com" userId="57de7d40b9b6d547" providerId="LiveId" clId="{BEBF9F70-566D-4026-A20A-7B3F4E6DFCDB}" dt="2025-05-29T18:00:37.053" v="616" actId="255"/>
          <ac:spMkLst>
            <pc:docMk/>
            <pc:sldMk cId="559354457" sldId="289"/>
            <ac:spMk id="3" creationId="{2BF0E702-3A2A-79FE-6C7C-4ABFA3EC8254}"/>
          </ac:spMkLst>
        </pc:spChg>
        <pc:spChg chg="mod">
          <ac:chgData name="Vasavasarthak98@gmail.com" userId="57de7d40b9b6d547" providerId="LiveId" clId="{BEBF9F70-566D-4026-A20A-7B3F4E6DFCDB}" dt="2025-05-29T18:01:21.314" v="637" actId="255"/>
          <ac:spMkLst>
            <pc:docMk/>
            <pc:sldMk cId="559354457" sldId="289"/>
            <ac:spMk id="4" creationId="{E3088347-D7E0-F453-D17B-7C2C3835104F}"/>
          </ac:spMkLst>
        </pc:spChg>
        <pc:spChg chg="mod">
          <ac:chgData name="Vasavasarthak98@gmail.com" userId="57de7d40b9b6d547" providerId="LiveId" clId="{BEBF9F70-566D-4026-A20A-7B3F4E6DFCDB}" dt="2025-05-29T18:03:24.851" v="650" actId="255"/>
          <ac:spMkLst>
            <pc:docMk/>
            <pc:sldMk cId="559354457" sldId="289"/>
            <ac:spMk id="5" creationId="{607671AF-A580-DFF8-DD53-11CF125B5C0F}"/>
          </ac:spMkLst>
        </pc:spChg>
        <pc:spChg chg="mod">
          <ac:chgData name="Vasavasarthak98@gmail.com" userId="57de7d40b9b6d547" providerId="LiveId" clId="{BEBF9F70-566D-4026-A20A-7B3F4E6DFCDB}" dt="2025-05-29T18:04:46.481" v="677" actId="113"/>
          <ac:spMkLst>
            <pc:docMk/>
            <pc:sldMk cId="559354457" sldId="289"/>
            <ac:spMk id="6" creationId="{429AA47D-4B67-1E1F-043D-9C7471285F63}"/>
          </ac:spMkLst>
        </pc:spChg>
        <pc:spChg chg="mod">
          <ac:chgData name="Vasavasarthak98@gmail.com" userId="57de7d40b9b6d547" providerId="LiveId" clId="{BEBF9F70-566D-4026-A20A-7B3F4E6DFCDB}" dt="2025-05-29T18:05:12.942" v="685" actId="20577"/>
          <ac:spMkLst>
            <pc:docMk/>
            <pc:sldMk cId="559354457" sldId="289"/>
            <ac:spMk id="7" creationId="{1A8692FD-3676-EAB5-DC24-364040BE819C}"/>
          </ac:spMkLst>
        </pc:spChg>
        <pc:spChg chg="add del mod">
          <ac:chgData name="Vasavasarthak98@gmail.com" userId="57de7d40b9b6d547" providerId="LiveId" clId="{BEBF9F70-566D-4026-A20A-7B3F4E6DFCDB}" dt="2025-05-29T18:49:03.841" v="1258" actId="478"/>
          <ac:spMkLst>
            <pc:docMk/>
            <pc:sldMk cId="559354457" sldId="289"/>
            <ac:spMk id="8" creationId="{A7B9B13D-2E98-57C9-C9CB-15AC14FD87DB}"/>
          </ac:spMkLst>
        </pc:spChg>
      </pc:sldChg>
      <pc:sldChg chg="addSp delSp modSp mod">
        <pc:chgData name="Vasavasarthak98@gmail.com" userId="57de7d40b9b6d547" providerId="LiveId" clId="{BEBF9F70-566D-4026-A20A-7B3F4E6DFCDB}" dt="2025-05-29T18:52:44.374" v="1269" actId="20577"/>
        <pc:sldMkLst>
          <pc:docMk/>
          <pc:sldMk cId="3251802089" sldId="290"/>
        </pc:sldMkLst>
        <pc:spChg chg="add del mod">
          <ac:chgData name="Vasavasarthak98@gmail.com" userId="57de7d40b9b6d547" providerId="LiveId" clId="{BEBF9F70-566D-4026-A20A-7B3F4E6DFCDB}" dt="2025-05-29T18:10:11.634" v="752" actId="478"/>
          <ac:spMkLst>
            <pc:docMk/>
            <pc:sldMk cId="3251802089" sldId="290"/>
            <ac:spMk id="3" creationId="{60FD45A3-E485-5F71-96BA-604BF623182D}"/>
          </ac:spMkLst>
        </pc:spChg>
        <pc:spChg chg="add del mod">
          <ac:chgData name="Vasavasarthak98@gmail.com" userId="57de7d40b9b6d547" providerId="LiveId" clId="{BEBF9F70-566D-4026-A20A-7B3F4E6DFCDB}" dt="2025-05-29T18:05:58.875" v="693" actId="478"/>
          <ac:spMkLst>
            <pc:docMk/>
            <pc:sldMk cId="3251802089" sldId="290"/>
            <ac:spMk id="4" creationId="{4CF449E9-38E3-F1E6-2A9D-FF7631BBB70E}"/>
          </ac:spMkLst>
        </pc:spChg>
        <pc:spChg chg="add del mod">
          <ac:chgData name="Vasavasarthak98@gmail.com" userId="57de7d40b9b6d547" providerId="LiveId" clId="{BEBF9F70-566D-4026-A20A-7B3F4E6DFCDB}" dt="2025-05-29T18:10:15.103" v="753" actId="478"/>
          <ac:spMkLst>
            <pc:docMk/>
            <pc:sldMk cId="3251802089" sldId="290"/>
            <ac:spMk id="5" creationId="{C8A5AB26-ED69-C202-1AFB-A4A19E16DC1E}"/>
          </ac:spMkLst>
        </pc:spChg>
        <pc:spChg chg="del">
          <ac:chgData name="Vasavasarthak98@gmail.com" userId="57de7d40b9b6d547" providerId="LiveId" clId="{BEBF9F70-566D-4026-A20A-7B3F4E6DFCDB}" dt="2025-05-29T18:05:45.321" v="691" actId="478"/>
          <ac:spMkLst>
            <pc:docMk/>
            <pc:sldMk cId="3251802089" sldId="290"/>
            <ac:spMk id="6" creationId="{90E7501D-AFD6-532D-4983-B700A3729010}"/>
          </ac:spMkLst>
        </pc:spChg>
        <pc:spChg chg="del">
          <ac:chgData name="Vasavasarthak98@gmail.com" userId="57de7d40b9b6d547" providerId="LiveId" clId="{BEBF9F70-566D-4026-A20A-7B3F4E6DFCDB}" dt="2025-05-29T18:06:06.108" v="694" actId="478"/>
          <ac:spMkLst>
            <pc:docMk/>
            <pc:sldMk cId="3251802089" sldId="290"/>
            <ac:spMk id="8" creationId="{CEE43B57-52A2-C8A5-CFEA-59973049F942}"/>
          </ac:spMkLst>
        </pc:spChg>
        <pc:spChg chg="del">
          <ac:chgData name="Vasavasarthak98@gmail.com" userId="57de7d40b9b6d547" providerId="LiveId" clId="{BEBF9F70-566D-4026-A20A-7B3F4E6DFCDB}" dt="2025-05-29T18:06:22.285" v="698" actId="478"/>
          <ac:spMkLst>
            <pc:docMk/>
            <pc:sldMk cId="3251802089" sldId="290"/>
            <ac:spMk id="9" creationId="{0FC79EE2-13B4-9938-BB00-D56D9EFAB1F1}"/>
          </ac:spMkLst>
        </pc:spChg>
        <pc:spChg chg="add del mod">
          <ac:chgData name="Vasavasarthak98@gmail.com" userId="57de7d40b9b6d547" providerId="LiveId" clId="{BEBF9F70-566D-4026-A20A-7B3F4E6DFCDB}" dt="2025-05-29T18:05:55.382" v="692" actId="478"/>
          <ac:spMkLst>
            <pc:docMk/>
            <pc:sldMk cId="3251802089" sldId="290"/>
            <ac:spMk id="10" creationId="{297EACF2-987D-F38C-F554-0AF557107FBC}"/>
          </ac:spMkLst>
        </pc:spChg>
        <pc:spChg chg="add del">
          <ac:chgData name="Vasavasarthak98@gmail.com" userId="57de7d40b9b6d547" providerId="LiveId" clId="{BEBF9F70-566D-4026-A20A-7B3F4E6DFCDB}" dt="2025-05-29T18:10:17.958" v="754" actId="478"/>
          <ac:spMkLst>
            <pc:docMk/>
            <pc:sldMk cId="3251802089" sldId="290"/>
            <ac:spMk id="11" creationId="{2CF4A809-29D8-165B-1C85-5FB69DA2EC4A}"/>
          </ac:spMkLst>
        </pc:spChg>
        <pc:spChg chg="add del mod">
          <ac:chgData name="Vasavasarthak98@gmail.com" userId="57de7d40b9b6d547" providerId="LiveId" clId="{BEBF9F70-566D-4026-A20A-7B3F4E6DFCDB}" dt="2025-05-29T18:09:21.449" v="744" actId="478"/>
          <ac:spMkLst>
            <pc:docMk/>
            <pc:sldMk cId="3251802089" sldId="290"/>
            <ac:spMk id="12" creationId="{0CFF9AF6-AF49-721D-74F3-02EE285F9B77}"/>
          </ac:spMkLst>
        </pc:spChg>
        <pc:spChg chg="add del">
          <ac:chgData name="Vasavasarthak98@gmail.com" userId="57de7d40b9b6d547" providerId="LiveId" clId="{BEBF9F70-566D-4026-A20A-7B3F4E6DFCDB}" dt="2025-05-29T18:10:24.296" v="756" actId="478"/>
          <ac:spMkLst>
            <pc:docMk/>
            <pc:sldMk cId="3251802089" sldId="290"/>
            <ac:spMk id="14" creationId="{0F53377A-8252-E7D8-7D40-4C89B9255A32}"/>
          </ac:spMkLst>
        </pc:spChg>
        <pc:spChg chg="add del mod">
          <ac:chgData name="Vasavasarthak98@gmail.com" userId="57de7d40b9b6d547" providerId="LiveId" clId="{BEBF9F70-566D-4026-A20A-7B3F4E6DFCDB}" dt="2025-05-29T18:06:11.241" v="695" actId="478"/>
          <ac:spMkLst>
            <pc:docMk/>
            <pc:sldMk cId="3251802089" sldId="290"/>
            <ac:spMk id="15" creationId="{15E27CB1-20DF-D67C-5CC4-956E00AF27D8}"/>
          </ac:spMkLst>
        </pc:spChg>
        <pc:spChg chg="add del mod">
          <ac:chgData name="Vasavasarthak98@gmail.com" userId="57de7d40b9b6d547" providerId="LiveId" clId="{BEBF9F70-566D-4026-A20A-7B3F4E6DFCDB}" dt="2025-05-29T18:06:20.314" v="697" actId="478"/>
          <ac:spMkLst>
            <pc:docMk/>
            <pc:sldMk cId="3251802089" sldId="290"/>
            <ac:spMk id="19" creationId="{54A296A2-5C58-E5CA-4799-B2BF99932F04}"/>
          </ac:spMkLst>
        </pc:spChg>
        <pc:spChg chg="mod">
          <ac:chgData name="Vasavasarthak98@gmail.com" userId="57de7d40b9b6d547" providerId="LiveId" clId="{BEBF9F70-566D-4026-A20A-7B3F4E6DFCDB}" dt="2025-05-29T18:15:52.348" v="771" actId="1076"/>
          <ac:spMkLst>
            <pc:docMk/>
            <pc:sldMk cId="3251802089" sldId="290"/>
            <ac:spMk id="23" creationId="{B27FB49D-70BC-8BD7-DD62-C2868B0C2313}"/>
          </ac:spMkLst>
        </pc:spChg>
        <pc:spChg chg="add del mod">
          <ac:chgData name="Vasavasarthak98@gmail.com" userId="57de7d40b9b6d547" providerId="LiveId" clId="{BEBF9F70-566D-4026-A20A-7B3F4E6DFCDB}" dt="2025-05-29T18:09:17.711" v="743" actId="478"/>
          <ac:spMkLst>
            <pc:docMk/>
            <pc:sldMk cId="3251802089" sldId="290"/>
            <ac:spMk id="24" creationId="{82CF98C3-68DF-BDE4-ADD3-02BE6E801260}"/>
          </ac:spMkLst>
        </pc:spChg>
        <pc:spChg chg="add del mod">
          <ac:chgData name="Vasavasarthak98@gmail.com" userId="57de7d40b9b6d547" providerId="LiveId" clId="{BEBF9F70-566D-4026-A20A-7B3F4E6DFCDB}" dt="2025-05-29T18:08:36.121" v="739" actId="478"/>
          <ac:spMkLst>
            <pc:docMk/>
            <pc:sldMk cId="3251802089" sldId="290"/>
            <ac:spMk id="26" creationId="{D678D4AF-A615-F43F-F1BD-1A55776A8393}"/>
          </ac:spMkLst>
        </pc:spChg>
        <pc:spChg chg="add del mod">
          <ac:chgData name="Vasavasarthak98@gmail.com" userId="57de7d40b9b6d547" providerId="LiveId" clId="{BEBF9F70-566D-4026-A20A-7B3F4E6DFCDB}" dt="2025-05-29T18:08:35.636" v="737" actId="478"/>
          <ac:spMkLst>
            <pc:docMk/>
            <pc:sldMk cId="3251802089" sldId="290"/>
            <ac:spMk id="28" creationId="{A1E2943C-803D-D767-1AB5-1F8293C3D038}"/>
          </ac:spMkLst>
        </pc:spChg>
        <pc:spChg chg="add del mod">
          <ac:chgData name="Vasavasarthak98@gmail.com" userId="57de7d40b9b6d547" providerId="LiveId" clId="{BEBF9F70-566D-4026-A20A-7B3F4E6DFCDB}" dt="2025-05-29T18:08:34.694" v="734" actId="478"/>
          <ac:spMkLst>
            <pc:docMk/>
            <pc:sldMk cId="3251802089" sldId="290"/>
            <ac:spMk id="30" creationId="{7467FE6E-0D00-8274-1268-3A73A788A401}"/>
          </ac:spMkLst>
        </pc:spChg>
        <pc:spChg chg="add del mod">
          <ac:chgData name="Vasavasarthak98@gmail.com" userId="57de7d40b9b6d547" providerId="LiveId" clId="{BEBF9F70-566D-4026-A20A-7B3F4E6DFCDB}" dt="2025-05-29T18:08:34.003" v="732" actId="478"/>
          <ac:spMkLst>
            <pc:docMk/>
            <pc:sldMk cId="3251802089" sldId="290"/>
            <ac:spMk id="32" creationId="{805770C6-7B20-CA08-40BB-81720D21D4BD}"/>
          </ac:spMkLst>
        </pc:spChg>
        <pc:spChg chg="add del mod">
          <ac:chgData name="Vasavasarthak98@gmail.com" userId="57de7d40b9b6d547" providerId="LiveId" clId="{BEBF9F70-566D-4026-A20A-7B3F4E6DFCDB}" dt="2025-05-29T18:08:32.654" v="729" actId="478"/>
          <ac:spMkLst>
            <pc:docMk/>
            <pc:sldMk cId="3251802089" sldId="290"/>
            <ac:spMk id="34" creationId="{3E020C48-F936-2C47-144B-B142FF341960}"/>
          </ac:spMkLst>
        </pc:spChg>
        <pc:spChg chg="mod">
          <ac:chgData name="Vasavasarthak98@gmail.com" userId="57de7d40b9b6d547" providerId="LiveId" clId="{BEBF9F70-566D-4026-A20A-7B3F4E6DFCDB}" dt="2025-05-29T18:52:44.374" v="1269" actId="20577"/>
          <ac:spMkLst>
            <pc:docMk/>
            <pc:sldMk cId="3251802089" sldId="290"/>
            <ac:spMk id="39" creationId="{AA30FCA2-80C6-CF3C-F17C-360C7DCD835E}"/>
          </ac:spMkLst>
        </pc:spChg>
        <pc:spChg chg="add del mod">
          <ac:chgData name="Vasavasarthak98@gmail.com" userId="57de7d40b9b6d547" providerId="LiveId" clId="{BEBF9F70-566D-4026-A20A-7B3F4E6DFCDB}" dt="2025-05-29T18:09:29.030" v="745" actId="478"/>
          <ac:spMkLst>
            <pc:docMk/>
            <pc:sldMk cId="3251802089" sldId="290"/>
            <ac:spMk id="40" creationId="{CE833F65-508D-D963-E24C-08E5F2AE94D9}"/>
          </ac:spMkLst>
        </pc:spChg>
        <pc:spChg chg="add del mod">
          <ac:chgData name="Vasavasarthak98@gmail.com" userId="57de7d40b9b6d547" providerId="LiveId" clId="{BEBF9F70-566D-4026-A20A-7B3F4E6DFCDB}" dt="2025-05-29T18:10:19.700" v="755" actId="478"/>
          <ac:spMkLst>
            <pc:docMk/>
            <pc:sldMk cId="3251802089" sldId="290"/>
            <ac:spMk id="42" creationId="{8C482183-32FC-2C23-70AB-DFAAB9EFEE26}"/>
          </ac:spMkLst>
        </pc:spChg>
        <pc:spChg chg="add del mod">
          <ac:chgData name="Vasavasarthak98@gmail.com" userId="57de7d40b9b6d547" providerId="LiveId" clId="{BEBF9F70-566D-4026-A20A-7B3F4E6DFCDB}" dt="2025-05-29T18:10:26.381" v="757" actId="478"/>
          <ac:spMkLst>
            <pc:docMk/>
            <pc:sldMk cId="3251802089" sldId="290"/>
            <ac:spMk id="44" creationId="{23535BDB-0866-3A6E-C480-313CBCF7DB82}"/>
          </ac:spMkLst>
        </pc:spChg>
        <pc:spChg chg="add del mod">
          <ac:chgData name="Vasavasarthak98@gmail.com" userId="57de7d40b9b6d547" providerId="LiveId" clId="{BEBF9F70-566D-4026-A20A-7B3F4E6DFCDB}" dt="2025-05-29T18:14:21.682" v="759" actId="931"/>
          <ac:spMkLst>
            <pc:docMk/>
            <pc:sldMk cId="3251802089" sldId="290"/>
            <ac:spMk id="46" creationId="{B264D7AF-1EFD-C903-EC32-1F7E58466D26}"/>
          </ac:spMkLst>
        </pc:spChg>
        <pc:spChg chg="add del mod">
          <ac:chgData name="Vasavasarthak98@gmail.com" userId="57de7d40b9b6d547" providerId="LiveId" clId="{BEBF9F70-566D-4026-A20A-7B3F4E6DFCDB}" dt="2025-05-29T18:16:15.961" v="776" actId="931"/>
          <ac:spMkLst>
            <pc:docMk/>
            <pc:sldMk cId="3251802089" sldId="290"/>
            <ac:spMk id="50" creationId="{B4B8473B-B7B9-FE67-113E-A2386384A6F8}"/>
          </ac:spMkLst>
        </pc:spChg>
        <pc:picChg chg="add del mod">
          <ac:chgData name="Vasavasarthak98@gmail.com" userId="57de7d40b9b6d547" providerId="LiveId" clId="{BEBF9F70-566D-4026-A20A-7B3F4E6DFCDB}" dt="2025-05-29T18:16:08.685" v="775" actId="478"/>
          <ac:picMkLst>
            <pc:docMk/>
            <pc:sldMk cId="3251802089" sldId="290"/>
            <ac:picMk id="16" creationId="{9A4A4167-823B-F3AC-E5D3-62AD7790B8C1}"/>
          </ac:picMkLst>
        </pc:picChg>
        <pc:picChg chg="del">
          <ac:chgData name="Vasavasarthak98@gmail.com" userId="57de7d40b9b6d547" providerId="LiveId" clId="{BEBF9F70-566D-4026-A20A-7B3F4E6DFCDB}" dt="2025-05-29T18:06:18.603" v="696" actId="478"/>
          <ac:picMkLst>
            <pc:docMk/>
            <pc:sldMk cId="3251802089" sldId="290"/>
            <ac:picMk id="18" creationId="{BA813023-271D-01D1-8CA4-56120BA12FDA}"/>
          </ac:picMkLst>
        </pc:picChg>
        <pc:picChg chg="del mod">
          <ac:chgData name="Vasavasarthak98@gmail.com" userId="57de7d40b9b6d547" providerId="LiveId" clId="{BEBF9F70-566D-4026-A20A-7B3F4E6DFCDB}" dt="2025-05-29T18:05:41.792" v="690" actId="478"/>
          <ac:picMkLst>
            <pc:docMk/>
            <pc:sldMk cId="3251802089" sldId="290"/>
            <ac:picMk id="20" creationId="{EC0F062A-37EA-357D-BB68-A7AA0DBCCBDD}"/>
          </ac:picMkLst>
        </pc:picChg>
        <pc:picChg chg="add del mod">
          <ac:chgData name="Vasavasarthak98@gmail.com" userId="57de7d40b9b6d547" providerId="LiveId" clId="{BEBF9F70-566D-4026-A20A-7B3F4E6DFCDB}" dt="2025-05-29T18:10:30.457" v="758" actId="478"/>
          <ac:picMkLst>
            <pc:docMk/>
            <pc:sldMk cId="3251802089" sldId="290"/>
            <ac:picMk id="22" creationId="{8FAB5C75-9A85-EB45-88BB-F6986F9DADC5}"/>
          </ac:picMkLst>
        </pc:picChg>
        <pc:picChg chg="add del mod">
          <ac:chgData name="Vasavasarthak98@gmail.com" userId="57de7d40b9b6d547" providerId="LiveId" clId="{BEBF9F70-566D-4026-A20A-7B3F4E6DFCDB}" dt="2025-05-29T18:15:04.074" v="765" actId="478"/>
          <ac:picMkLst>
            <pc:docMk/>
            <pc:sldMk cId="3251802089" sldId="290"/>
            <ac:picMk id="35" creationId="{8CDC6918-543A-7A27-2082-BEE07A0AC8EF}"/>
          </ac:picMkLst>
        </pc:picChg>
        <pc:picChg chg="add mod">
          <ac:chgData name="Vasavasarthak98@gmail.com" userId="57de7d40b9b6d547" providerId="LiveId" clId="{BEBF9F70-566D-4026-A20A-7B3F4E6DFCDB}" dt="2025-05-29T18:17:12.175" v="787" actId="1076"/>
          <ac:picMkLst>
            <pc:docMk/>
            <pc:sldMk cId="3251802089" sldId="290"/>
            <ac:picMk id="48" creationId="{85F1843C-5FDA-4D32-365E-1A516DD8AA6E}"/>
          </ac:picMkLst>
        </pc:picChg>
        <pc:picChg chg="add mod">
          <ac:chgData name="Vasavasarthak98@gmail.com" userId="57de7d40b9b6d547" providerId="LiveId" clId="{BEBF9F70-566D-4026-A20A-7B3F4E6DFCDB}" dt="2025-05-29T18:17:00.749" v="785" actId="1076"/>
          <ac:picMkLst>
            <pc:docMk/>
            <pc:sldMk cId="3251802089" sldId="290"/>
            <ac:picMk id="52" creationId="{4C62CB48-37F5-67B0-21E1-A2A082005E61}"/>
          </ac:picMkLst>
        </pc:picChg>
      </pc:sldChg>
      <pc:sldChg chg="del">
        <pc:chgData name="Vasavasarthak98@gmail.com" userId="57de7d40b9b6d547" providerId="LiveId" clId="{BEBF9F70-566D-4026-A20A-7B3F4E6DFCDB}" dt="2025-05-29T17:50:27.218" v="419" actId="47"/>
        <pc:sldMkLst>
          <pc:docMk/>
          <pc:sldMk cId="3917619153" sldId="291"/>
        </pc:sldMkLst>
      </pc:sldChg>
      <pc:sldChg chg="addSp delSp modSp mod">
        <pc:chgData name="Vasavasarthak98@gmail.com" userId="57de7d40b9b6d547" providerId="LiveId" clId="{BEBF9F70-566D-4026-A20A-7B3F4E6DFCDB}" dt="2025-05-29T18:53:14.314" v="1273" actId="20577"/>
        <pc:sldMkLst>
          <pc:docMk/>
          <pc:sldMk cId="1646725871" sldId="292"/>
        </pc:sldMkLst>
        <pc:spChg chg="mod">
          <ac:chgData name="Vasavasarthak98@gmail.com" userId="57de7d40b9b6d547" providerId="LiveId" clId="{BEBF9F70-566D-4026-A20A-7B3F4E6DFCDB}" dt="2025-05-29T18:33:59.327" v="1123" actId="255"/>
          <ac:spMkLst>
            <pc:docMk/>
            <pc:sldMk cId="1646725871" sldId="292"/>
            <ac:spMk id="2" creationId="{D1EDB732-6FD3-D0DA-92AF-1D7A68E3A3EE}"/>
          </ac:spMkLst>
        </pc:spChg>
        <pc:spChg chg="add del mod">
          <ac:chgData name="Vasavasarthak98@gmail.com" userId="57de7d40b9b6d547" providerId="LiveId" clId="{BEBF9F70-566D-4026-A20A-7B3F4E6DFCDB}" dt="2025-05-29T18:29:54.168" v="1101" actId="478"/>
          <ac:spMkLst>
            <pc:docMk/>
            <pc:sldMk cId="1646725871" sldId="292"/>
            <ac:spMk id="4" creationId="{1ADB693B-E6FA-024C-8E99-738E4512B077}"/>
          </ac:spMkLst>
        </pc:spChg>
        <pc:spChg chg="add del mod">
          <ac:chgData name="Vasavasarthak98@gmail.com" userId="57de7d40b9b6d547" providerId="LiveId" clId="{BEBF9F70-566D-4026-A20A-7B3F4E6DFCDB}" dt="2025-05-29T18:30:03.428" v="1103" actId="478"/>
          <ac:spMkLst>
            <pc:docMk/>
            <pc:sldMk cId="1646725871" sldId="292"/>
            <ac:spMk id="6" creationId="{EB79487E-206A-8EB6-D99E-685FB9923C58}"/>
          </ac:spMkLst>
        </pc:spChg>
        <pc:spChg chg="add del mod">
          <ac:chgData name="Vasavasarthak98@gmail.com" userId="57de7d40b9b6d547" providerId="LiveId" clId="{BEBF9F70-566D-4026-A20A-7B3F4E6DFCDB}" dt="2025-05-29T18:30:12.297" v="1105" actId="478"/>
          <ac:spMkLst>
            <pc:docMk/>
            <pc:sldMk cId="1646725871" sldId="292"/>
            <ac:spMk id="8" creationId="{0C5B7273-8B40-4634-AD4A-ECCE9BB374E0}"/>
          </ac:spMkLst>
        </pc:spChg>
        <pc:spChg chg="mod">
          <ac:chgData name="Vasavasarthak98@gmail.com" userId="57de7d40b9b6d547" providerId="LiveId" clId="{BEBF9F70-566D-4026-A20A-7B3F4E6DFCDB}" dt="2025-05-29T18:32:22.602" v="1114" actId="1076"/>
          <ac:spMkLst>
            <pc:docMk/>
            <pc:sldMk cId="1646725871" sldId="292"/>
            <ac:spMk id="13" creationId="{986D0EB4-87A1-9926-18A9-F1A65DC20A57}"/>
          </ac:spMkLst>
        </pc:spChg>
        <pc:spChg chg="add del">
          <ac:chgData name="Vasavasarthak98@gmail.com" userId="57de7d40b9b6d547" providerId="LiveId" clId="{BEBF9F70-566D-4026-A20A-7B3F4E6DFCDB}" dt="2025-05-29T18:30:00.227" v="1102" actId="478"/>
          <ac:spMkLst>
            <pc:docMk/>
            <pc:sldMk cId="1646725871" sldId="292"/>
            <ac:spMk id="15" creationId="{E309F894-D6ED-3B69-812A-EDD9C07D6D35}"/>
          </ac:spMkLst>
        </pc:spChg>
        <pc:spChg chg="mod">
          <ac:chgData name="Vasavasarthak98@gmail.com" userId="57de7d40b9b6d547" providerId="LiveId" clId="{BEBF9F70-566D-4026-A20A-7B3F4E6DFCDB}" dt="2025-05-29T18:32:11.846" v="1113" actId="255"/>
          <ac:spMkLst>
            <pc:docMk/>
            <pc:sldMk cId="1646725871" sldId="292"/>
            <ac:spMk id="20" creationId="{77B26A88-F289-88EA-E384-570C7CF8B589}"/>
          </ac:spMkLst>
        </pc:spChg>
        <pc:spChg chg="del">
          <ac:chgData name="Vasavasarthak98@gmail.com" userId="57de7d40b9b6d547" providerId="LiveId" clId="{BEBF9F70-566D-4026-A20A-7B3F4E6DFCDB}" dt="2025-05-29T18:30:09.567" v="1104" actId="478"/>
          <ac:spMkLst>
            <pc:docMk/>
            <pc:sldMk cId="1646725871" sldId="292"/>
            <ac:spMk id="21" creationId="{4A6AD7D6-3293-B4C1-4263-E02BE31B4FF8}"/>
          </ac:spMkLst>
        </pc:spChg>
        <pc:spChg chg="mod">
          <ac:chgData name="Vasavasarthak98@gmail.com" userId="57de7d40b9b6d547" providerId="LiveId" clId="{BEBF9F70-566D-4026-A20A-7B3F4E6DFCDB}" dt="2025-05-29T18:53:14.314" v="1273" actId="20577"/>
          <ac:spMkLst>
            <pc:docMk/>
            <pc:sldMk cId="1646725871" sldId="292"/>
            <ac:spMk id="29" creationId="{3322B0EB-0749-E394-7D78-05C325473050}"/>
          </ac:spMkLst>
        </pc:spChg>
      </pc:sldChg>
      <pc:sldChg chg="modSp add del mod ord">
        <pc:chgData name="Vasavasarthak98@gmail.com" userId="57de7d40b9b6d547" providerId="LiveId" clId="{BEBF9F70-566D-4026-A20A-7B3F4E6DFCDB}" dt="2025-05-29T18:52:17.177" v="1267" actId="20577"/>
        <pc:sldMkLst>
          <pc:docMk/>
          <pc:sldMk cId="3095245344" sldId="293"/>
        </pc:sldMkLst>
        <pc:spChg chg="mod">
          <ac:chgData name="Vasavasarthak98@gmail.com" userId="57de7d40b9b6d547" providerId="LiveId" clId="{BEBF9F70-566D-4026-A20A-7B3F4E6DFCDB}" dt="2025-05-29T18:23:09.907" v="853" actId="20577"/>
          <ac:spMkLst>
            <pc:docMk/>
            <pc:sldMk cId="3095245344" sldId="293"/>
            <ac:spMk id="2" creationId="{D550CAC6-3968-4D63-A855-09547BB06588}"/>
          </ac:spMkLst>
        </pc:spChg>
        <pc:spChg chg="mod">
          <ac:chgData name="Vasavasarthak98@gmail.com" userId="57de7d40b9b6d547" providerId="LiveId" clId="{BEBF9F70-566D-4026-A20A-7B3F4E6DFCDB}" dt="2025-05-29T18:23:33.296" v="866" actId="20577"/>
          <ac:spMkLst>
            <pc:docMk/>
            <pc:sldMk cId="3095245344" sldId="293"/>
            <ac:spMk id="3" creationId="{2629AC71-9ED4-FA59-D386-5BD9C585DC67}"/>
          </ac:spMkLst>
        </pc:spChg>
        <pc:spChg chg="mod">
          <ac:chgData name="Vasavasarthak98@gmail.com" userId="57de7d40b9b6d547" providerId="LiveId" clId="{BEBF9F70-566D-4026-A20A-7B3F4E6DFCDB}" dt="2025-05-29T18:27:59.814" v="1070"/>
          <ac:spMkLst>
            <pc:docMk/>
            <pc:sldMk cId="3095245344" sldId="293"/>
            <ac:spMk id="4" creationId="{1E2CADAC-D2BA-2781-21DF-E36A2D898FA9}"/>
          </ac:spMkLst>
        </pc:spChg>
        <pc:spChg chg="mod">
          <ac:chgData name="Vasavasarthak98@gmail.com" userId="57de7d40b9b6d547" providerId="LiveId" clId="{BEBF9F70-566D-4026-A20A-7B3F4E6DFCDB}" dt="2025-05-29T18:28:51.374" v="1097" actId="20577"/>
          <ac:spMkLst>
            <pc:docMk/>
            <pc:sldMk cId="3095245344" sldId="293"/>
            <ac:spMk id="5" creationId="{8E688B1D-28C5-C399-CA01-21BE7C5F1E51}"/>
          </ac:spMkLst>
        </pc:spChg>
        <pc:spChg chg="mod">
          <ac:chgData name="Vasavasarthak98@gmail.com" userId="57de7d40b9b6d547" providerId="LiveId" clId="{BEBF9F70-566D-4026-A20A-7B3F4E6DFCDB}" dt="2025-05-29T18:27:24.689" v="1058" actId="20577"/>
          <ac:spMkLst>
            <pc:docMk/>
            <pc:sldMk cId="3095245344" sldId="293"/>
            <ac:spMk id="6" creationId="{9E3F0E5B-65CB-787C-C52A-2038EEA09817}"/>
          </ac:spMkLst>
        </pc:spChg>
        <pc:spChg chg="mod">
          <ac:chgData name="Vasavasarthak98@gmail.com" userId="57de7d40b9b6d547" providerId="LiveId" clId="{BEBF9F70-566D-4026-A20A-7B3F4E6DFCDB}" dt="2025-05-29T18:28:19.477" v="1074" actId="5793"/>
          <ac:spMkLst>
            <pc:docMk/>
            <pc:sldMk cId="3095245344" sldId="293"/>
            <ac:spMk id="7" creationId="{0750929C-496C-419D-93BC-D4ABBE462EF5}"/>
          </ac:spMkLst>
        </pc:spChg>
        <pc:spChg chg="mod">
          <ac:chgData name="Vasavasarthak98@gmail.com" userId="57de7d40b9b6d547" providerId="LiveId" clId="{BEBF9F70-566D-4026-A20A-7B3F4E6DFCDB}" dt="2025-05-29T18:29:11.465" v="1099" actId="5793"/>
          <ac:spMkLst>
            <pc:docMk/>
            <pc:sldMk cId="3095245344" sldId="293"/>
            <ac:spMk id="8" creationId="{ABC5E498-99B3-E3F4-A9B8-F11B4B9B0F27}"/>
          </ac:spMkLst>
        </pc:spChg>
        <pc:spChg chg="mod">
          <ac:chgData name="Vasavasarthak98@gmail.com" userId="57de7d40b9b6d547" providerId="LiveId" clId="{BEBF9F70-566D-4026-A20A-7B3F4E6DFCDB}" dt="2025-05-29T18:52:17.177" v="1267" actId="20577"/>
          <ac:spMkLst>
            <pc:docMk/>
            <pc:sldMk cId="3095245344" sldId="293"/>
            <ac:spMk id="32" creationId="{25633612-F774-0CAE-9E5C-D01184B43E6F}"/>
          </ac:spMkLst>
        </pc:spChg>
      </pc:sldChg>
      <pc:sldChg chg="addSp delSp modSp mod ord">
        <pc:chgData name="Vasavasarthak98@gmail.com" userId="57de7d40b9b6d547" providerId="LiveId" clId="{BEBF9F70-566D-4026-A20A-7B3F4E6DFCDB}" dt="2025-05-29T18:56:56.166" v="1306" actId="931"/>
        <pc:sldMkLst>
          <pc:docMk/>
          <pc:sldMk cId="591722392" sldId="294"/>
        </pc:sldMkLst>
        <pc:spChg chg="mod">
          <ac:chgData name="Vasavasarthak98@gmail.com" userId="57de7d40b9b6d547" providerId="LiveId" clId="{BEBF9F70-566D-4026-A20A-7B3F4E6DFCDB}" dt="2025-05-29T18:41:14.017" v="1139" actId="1076"/>
          <ac:spMkLst>
            <pc:docMk/>
            <pc:sldMk cId="591722392" sldId="294"/>
            <ac:spMk id="2" creationId="{9E67AD6B-0EBB-7092-13C6-240F8A4A4E99}"/>
          </ac:spMkLst>
        </pc:spChg>
        <pc:spChg chg="del mod">
          <ac:chgData name="Vasavasarthak98@gmail.com" userId="57de7d40b9b6d547" providerId="LiveId" clId="{BEBF9F70-566D-4026-A20A-7B3F4E6DFCDB}" dt="2025-05-29T18:42:26.121" v="1150" actId="478"/>
          <ac:spMkLst>
            <pc:docMk/>
            <pc:sldMk cId="591722392" sldId="294"/>
            <ac:spMk id="3" creationId="{DFAA7609-6E6A-B996-BC29-F9AA857D7B35}"/>
          </ac:spMkLst>
        </pc:spChg>
        <pc:spChg chg="add">
          <ac:chgData name="Vasavasarthak98@gmail.com" userId="57de7d40b9b6d547" providerId="LiveId" clId="{BEBF9F70-566D-4026-A20A-7B3F4E6DFCDB}" dt="2025-05-29T18:40:14.063" v="1136"/>
          <ac:spMkLst>
            <pc:docMk/>
            <pc:sldMk cId="591722392" sldId="294"/>
            <ac:spMk id="4" creationId="{8A0CDC55-BDEB-BF00-5BFC-BD8D1225AC1A}"/>
          </ac:spMkLst>
        </pc:spChg>
        <pc:spChg chg="add">
          <ac:chgData name="Vasavasarthak98@gmail.com" userId="57de7d40b9b6d547" providerId="LiveId" clId="{BEBF9F70-566D-4026-A20A-7B3F4E6DFCDB}" dt="2025-05-29T18:40:14.063" v="1136"/>
          <ac:spMkLst>
            <pc:docMk/>
            <pc:sldMk cId="591722392" sldId="294"/>
            <ac:spMk id="5" creationId="{1ED27962-209D-EF7E-875F-C4AE621D4346}"/>
          </ac:spMkLst>
        </pc:spChg>
        <pc:spChg chg="add mod">
          <ac:chgData name="Vasavasarthak98@gmail.com" userId="57de7d40b9b6d547" providerId="LiveId" clId="{BEBF9F70-566D-4026-A20A-7B3F4E6DFCDB}" dt="2025-05-29T18:40:39.235" v="1138" actId="1076"/>
          <ac:spMkLst>
            <pc:docMk/>
            <pc:sldMk cId="591722392" sldId="294"/>
            <ac:spMk id="6" creationId="{A1FA1659-85A0-F827-147B-5B36970833B2}"/>
          </ac:spMkLst>
        </pc:spChg>
        <pc:spChg chg="add">
          <ac:chgData name="Vasavasarthak98@gmail.com" userId="57de7d40b9b6d547" providerId="LiveId" clId="{BEBF9F70-566D-4026-A20A-7B3F4E6DFCDB}" dt="2025-05-29T18:40:14.063" v="1136"/>
          <ac:spMkLst>
            <pc:docMk/>
            <pc:sldMk cId="591722392" sldId="294"/>
            <ac:spMk id="7" creationId="{E079ACB2-EBCB-116B-6FC9-0B4461B44C11}"/>
          </ac:spMkLst>
        </pc:spChg>
        <pc:spChg chg="add">
          <ac:chgData name="Vasavasarthak98@gmail.com" userId="57de7d40b9b6d547" providerId="LiveId" clId="{BEBF9F70-566D-4026-A20A-7B3F4E6DFCDB}" dt="2025-05-29T18:40:14.063" v="1136"/>
          <ac:spMkLst>
            <pc:docMk/>
            <pc:sldMk cId="591722392" sldId="294"/>
            <ac:spMk id="8" creationId="{389EF129-87AB-7097-1D64-F2C9234825CB}"/>
          </ac:spMkLst>
        </pc:spChg>
        <pc:spChg chg="add del mod">
          <ac:chgData name="Vasavasarthak98@gmail.com" userId="57de7d40b9b6d547" providerId="LiveId" clId="{BEBF9F70-566D-4026-A20A-7B3F4E6DFCDB}" dt="2025-05-29T18:42:20.407" v="1149"/>
          <ac:spMkLst>
            <pc:docMk/>
            <pc:sldMk cId="591722392" sldId="294"/>
            <ac:spMk id="9" creationId="{7DC6DC06-34A3-B218-5AAC-624BFC8E0E45}"/>
          </ac:spMkLst>
        </pc:spChg>
        <pc:spChg chg="add mod">
          <ac:chgData name="Vasavasarthak98@gmail.com" userId="57de7d40b9b6d547" providerId="LiveId" clId="{BEBF9F70-566D-4026-A20A-7B3F4E6DFCDB}" dt="2025-05-29T18:45:06.525" v="1231" actId="20577"/>
          <ac:spMkLst>
            <pc:docMk/>
            <pc:sldMk cId="591722392" sldId="294"/>
            <ac:spMk id="11" creationId="{A0A6B202-06F3-70D2-5BAC-A4C229447A39}"/>
          </ac:spMkLst>
        </pc:spChg>
        <pc:spChg chg="add del mod">
          <ac:chgData name="Vasavasarthak98@gmail.com" userId="57de7d40b9b6d547" providerId="LiveId" clId="{BEBF9F70-566D-4026-A20A-7B3F4E6DFCDB}" dt="2025-05-29T18:42:33.121" v="1151" actId="478"/>
          <ac:spMkLst>
            <pc:docMk/>
            <pc:sldMk cId="591722392" sldId="294"/>
            <ac:spMk id="14" creationId="{4112D1B4-6EC3-7B64-6C06-9830EDF0568C}"/>
          </ac:spMkLst>
        </pc:spChg>
        <pc:spChg chg="mod">
          <ac:chgData name="Vasavasarthak98@gmail.com" userId="57de7d40b9b6d547" providerId="LiveId" clId="{BEBF9F70-566D-4026-A20A-7B3F4E6DFCDB}" dt="2025-05-29T18:53:26.231" v="1275" actId="20577"/>
          <ac:spMkLst>
            <pc:docMk/>
            <pc:sldMk cId="591722392" sldId="294"/>
            <ac:spMk id="15" creationId="{EA450CD4-3018-DBCF-3A32-B72A7DCFA11F}"/>
          </ac:spMkLst>
        </pc:spChg>
        <pc:spChg chg="add del mod">
          <ac:chgData name="Vasavasarthak98@gmail.com" userId="57de7d40b9b6d547" providerId="LiveId" clId="{BEBF9F70-566D-4026-A20A-7B3F4E6DFCDB}" dt="2025-05-29T18:56:27.169" v="1304" actId="931"/>
          <ac:spMkLst>
            <pc:docMk/>
            <pc:sldMk cId="591722392" sldId="294"/>
            <ac:spMk id="17" creationId="{3C7F7CB4-A10C-6553-9A09-13A514796F00}"/>
          </ac:spMkLst>
        </pc:spChg>
        <pc:spChg chg="add del mod">
          <ac:chgData name="Vasavasarthak98@gmail.com" userId="57de7d40b9b6d547" providerId="LiveId" clId="{BEBF9F70-566D-4026-A20A-7B3F4E6DFCDB}" dt="2025-05-29T18:56:56.166" v="1306" actId="931"/>
          <ac:spMkLst>
            <pc:docMk/>
            <pc:sldMk cId="591722392" sldId="294"/>
            <ac:spMk id="21" creationId="{4BA517C3-C8BC-068C-ED0A-6747169BA51B}"/>
          </ac:spMkLst>
        </pc:spChg>
        <pc:picChg chg="del">
          <ac:chgData name="Vasavasarthak98@gmail.com" userId="57de7d40b9b6d547" providerId="LiveId" clId="{BEBF9F70-566D-4026-A20A-7B3F4E6DFCDB}" dt="2025-05-29T18:55:51.864" v="1303" actId="478"/>
          <ac:picMkLst>
            <pc:docMk/>
            <pc:sldMk cId="591722392" sldId="294"/>
            <ac:picMk id="12" creationId="{EDD0654D-0EEE-9D11-4D37-133C0B9A496D}"/>
          </ac:picMkLst>
        </pc:picChg>
        <pc:picChg chg="add del mod">
          <ac:chgData name="Vasavasarthak98@gmail.com" userId="57de7d40b9b6d547" providerId="LiveId" clId="{BEBF9F70-566D-4026-A20A-7B3F4E6DFCDB}" dt="2025-05-29T18:56:31.241" v="1305" actId="478"/>
          <ac:picMkLst>
            <pc:docMk/>
            <pc:sldMk cId="591722392" sldId="294"/>
            <ac:picMk id="19" creationId="{3607A4F4-59F0-19B0-4391-0B56ABB84D20}"/>
          </ac:picMkLst>
        </pc:picChg>
        <pc:picChg chg="add mod">
          <ac:chgData name="Vasavasarthak98@gmail.com" userId="57de7d40b9b6d547" providerId="LiveId" clId="{BEBF9F70-566D-4026-A20A-7B3F4E6DFCDB}" dt="2025-05-29T18:56:56.166" v="1306" actId="931"/>
          <ac:picMkLst>
            <pc:docMk/>
            <pc:sldMk cId="591722392" sldId="294"/>
            <ac:picMk id="23" creationId="{FA9F08BB-E8D4-8F67-85F7-21317D407179}"/>
          </ac:picMkLst>
        </pc:picChg>
      </pc:sldChg>
      <pc:sldChg chg="modSp mod">
        <pc:chgData name="Vasavasarthak98@gmail.com" userId="57de7d40b9b6d547" providerId="LiveId" clId="{BEBF9F70-566D-4026-A20A-7B3F4E6DFCDB}" dt="2025-05-29T18:54:50.546" v="1302" actId="403"/>
        <pc:sldMkLst>
          <pc:docMk/>
          <pc:sldMk cId="2397583386" sldId="295"/>
        </pc:sldMkLst>
        <pc:spChg chg="mod">
          <ac:chgData name="Vasavasarthak98@gmail.com" userId="57de7d40b9b6d547" providerId="LiveId" clId="{BEBF9F70-566D-4026-A20A-7B3F4E6DFCDB}" dt="2025-05-29T18:54:50.546" v="1302" actId="403"/>
          <ac:spMkLst>
            <pc:docMk/>
            <pc:sldMk cId="2397583386" sldId="295"/>
            <ac:spMk id="25" creationId="{518B68B6-5284-F036-E87F-9BC3A435A7B3}"/>
          </ac:spMkLst>
        </pc:spChg>
      </pc:sldChg>
      <pc:sldChg chg="modSp mod">
        <pc:chgData name="Vasavasarthak98@gmail.com" userId="57de7d40b9b6d547" providerId="LiveId" clId="{BEBF9F70-566D-4026-A20A-7B3F4E6DFCDB}" dt="2025-05-29T17:56:34.438" v="597"/>
        <pc:sldMkLst>
          <pc:docMk/>
          <pc:sldMk cId="866533554" sldId="296"/>
        </pc:sldMkLst>
        <pc:spChg chg="mod">
          <ac:chgData name="Vasavasarthak98@gmail.com" userId="57de7d40b9b6d547" providerId="LiveId" clId="{BEBF9F70-566D-4026-A20A-7B3F4E6DFCDB}" dt="2025-05-29T17:52:43.452" v="433" actId="20577"/>
          <ac:spMkLst>
            <pc:docMk/>
            <pc:sldMk cId="866533554" sldId="296"/>
            <ac:spMk id="9" creationId="{8A268DA4-D5BC-38AA-54EB-D10668305C7E}"/>
          </ac:spMkLst>
        </pc:spChg>
        <pc:spChg chg="mod">
          <ac:chgData name="Vasavasarthak98@gmail.com" userId="57de7d40b9b6d547" providerId="LiveId" clId="{BEBF9F70-566D-4026-A20A-7B3F4E6DFCDB}" dt="2025-05-29T17:55:30.017" v="562"/>
          <ac:spMkLst>
            <pc:docMk/>
            <pc:sldMk cId="866533554" sldId="296"/>
            <ac:spMk id="11" creationId="{ABEE4168-3FE3-7D58-F903-91FC215BAE4D}"/>
          </ac:spMkLst>
        </pc:spChg>
        <pc:spChg chg="mod">
          <ac:chgData name="Vasavasarthak98@gmail.com" userId="57de7d40b9b6d547" providerId="LiveId" clId="{BEBF9F70-566D-4026-A20A-7B3F4E6DFCDB}" dt="2025-05-29T17:54:36.103" v="503" actId="20577"/>
          <ac:spMkLst>
            <pc:docMk/>
            <pc:sldMk cId="866533554" sldId="296"/>
            <ac:spMk id="14" creationId="{E798351D-2881-C0EE-6D6D-424E1230A6D4}"/>
          </ac:spMkLst>
        </pc:spChg>
        <pc:spChg chg="mod">
          <ac:chgData name="Vasavasarthak98@gmail.com" userId="57de7d40b9b6d547" providerId="LiveId" clId="{BEBF9F70-566D-4026-A20A-7B3F4E6DFCDB}" dt="2025-05-29T17:55:13.887" v="556" actId="20577"/>
          <ac:spMkLst>
            <pc:docMk/>
            <pc:sldMk cId="866533554" sldId="296"/>
            <ac:spMk id="15" creationId="{A0AE4BAA-4471-F175-A91F-AF7D4D9694F3}"/>
          </ac:spMkLst>
        </pc:spChg>
        <pc:spChg chg="mod">
          <ac:chgData name="Vasavasarthak98@gmail.com" userId="57de7d40b9b6d547" providerId="LiveId" clId="{BEBF9F70-566D-4026-A20A-7B3F4E6DFCDB}" dt="2025-05-29T17:55:47.310" v="575"/>
          <ac:spMkLst>
            <pc:docMk/>
            <pc:sldMk cId="866533554" sldId="296"/>
            <ac:spMk id="16" creationId="{A6C25713-E18A-8B65-C9FA-9A00A9CBBA6B}"/>
          </ac:spMkLst>
        </pc:spChg>
        <pc:spChg chg="mod">
          <ac:chgData name="Vasavasarthak98@gmail.com" userId="57de7d40b9b6d547" providerId="LiveId" clId="{BEBF9F70-566D-4026-A20A-7B3F4E6DFCDB}" dt="2025-05-29T17:56:34.438" v="597"/>
          <ac:spMkLst>
            <pc:docMk/>
            <pc:sldMk cId="866533554" sldId="296"/>
            <ac:spMk id="17" creationId="{2EB94B1B-FC15-3A7B-A562-06B6F366B340}"/>
          </ac:spMkLst>
        </pc:spChg>
      </pc:sldChg>
      <pc:sldChg chg="addSp delSp modSp add mod">
        <pc:chgData name="Vasavasarthak98@gmail.com" userId="57de7d40b9b6d547" providerId="LiveId" clId="{BEBF9F70-566D-4026-A20A-7B3F4E6DFCDB}" dt="2025-05-29T18:52:55.022" v="1270" actId="20577"/>
        <pc:sldMkLst>
          <pc:docMk/>
          <pc:sldMk cId="1026509707" sldId="297"/>
        </pc:sldMkLst>
        <pc:spChg chg="add del mod">
          <ac:chgData name="Vasavasarthak98@gmail.com" userId="57de7d40b9b6d547" providerId="LiveId" clId="{BEBF9F70-566D-4026-A20A-7B3F4E6DFCDB}" dt="2025-05-29T18:17:36.306" v="790" actId="931"/>
          <ac:spMkLst>
            <pc:docMk/>
            <pc:sldMk cId="1026509707" sldId="297"/>
            <ac:spMk id="3" creationId="{92C381EA-D1E8-ECC6-2748-EC5151C45009}"/>
          </ac:spMkLst>
        </pc:spChg>
        <pc:spChg chg="add del mod">
          <ac:chgData name="Vasavasarthak98@gmail.com" userId="57de7d40b9b6d547" providerId="LiveId" clId="{BEBF9F70-566D-4026-A20A-7B3F4E6DFCDB}" dt="2025-05-29T18:18:04.019" v="796" actId="931"/>
          <ac:spMkLst>
            <pc:docMk/>
            <pc:sldMk cId="1026509707" sldId="297"/>
            <ac:spMk id="7" creationId="{3375F4FE-1AA7-3D48-4F38-BE8EA135EC01}"/>
          </ac:spMkLst>
        </pc:spChg>
        <pc:spChg chg="mod">
          <ac:chgData name="Vasavasarthak98@gmail.com" userId="57de7d40b9b6d547" providerId="LiveId" clId="{BEBF9F70-566D-4026-A20A-7B3F4E6DFCDB}" dt="2025-05-29T18:52:55.022" v="1270" actId="20577"/>
          <ac:spMkLst>
            <pc:docMk/>
            <pc:sldMk cId="1026509707" sldId="297"/>
            <ac:spMk id="39" creationId="{0C1EC63C-0C0A-11E5-041C-2FF40ECC69B7}"/>
          </ac:spMkLst>
        </pc:spChg>
        <pc:picChg chg="add mod">
          <ac:chgData name="Vasavasarthak98@gmail.com" userId="57de7d40b9b6d547" providerId="LiveId" clId="{BEBF9F70-566D-4026-A20A-7B3F4E6DFCDB}" dt="2025-05-29T18:18:27.827" v="804" actId="1076"/>
          <ac:picMkLst>
            <pc:docMk/>
            <pc:sldMk cId="1026509707" sldId="297"/>
            <ac:picMk id="5" creationId="{57710BEB-B561-2585-3DCE-6C28BA49B006}"/>
          </ac:picMkLst>
        </pc:picChg>
        <pc:picChg chg="add mod">
          <ac:chgData name="Vasavasarthak98@gmail.com" userId="57de7d40b9b6d547" providerId="LiveId" clId="{BEBF9F70-566D-4026-A20A-7B3F4E6DFCDB}" dt="2025-05-29T18:18:32.226" v="805" actId="14100"/>
          <ac:picMkLst>
            <pc:docMk/>
            <pc:sldMk cId="1026509707" sldId="297"/>
            <ac:picMk id="9" creationId="{634A1802-4B4D-9894-E695-1E9E234B9021}"/>
          </ac:picMkLst>
        </pc:picChg>
        <pc:picChg chg="del">
          <ac:chgData name="Vasavasarthak98@gmail.com" userId="57de7d40b9b6d547" providerId="LiveId" clId="{BEBF9F70-566D-4026-A20A-7B3F4E6DFCDB}" dt="2025-05-29T18:17:29.587" v="789" actId="478"/>
          <ac:picMkLst>
            <pc:docMk/>
            <pc:sldMk cId="1026509707" sldId="297"/>
            <ac:picMk id="48" creationId="{871FEB93-BC75-D835-40FD-DC9DD039A801}"/>
          </ac:picMkLst>
        </pc:picChg>
        <pc:picChg chg="del">
          <ac:chgData name="Vasavasarthak98@gmail.com" userId="57de7d40b9b6d547" providerId="LiveId" clId="{BEBF9F70-566D-4026-A20A-7B3F4E6DFCDB}" dt="2025-05-29T18:17:57.789" v="795" actId="478"/>
          <ac:picMkLst>
            <pc:docMk/>
            <pc:sldMk cId="1026509707" sldId="297"/>
            <ac:picMk id="52" creationId="{F5650987-2554-7710-4A12-C6027284E05E}"/>
          </ac:picMkLst>
        </pc:picChg>
      </pc:sldChg>
      <pc:sldChg chg="add del">
        <pc:chgData name="Vasavasarthak98@gmail.com" userId="57de7d40b9b6d547" providerId="LiveId" clId="{BEBF9F70-566D-4026-A20A-7B3F4E6DFCDB}" dt="2025-05-29T18:08:26.678" v="721" actId="2890"/>
        <pc:sldMkLst>
          <pc:docMk/>
          <pc:sldMk cId="1613926779" sldId="297"/>
        </pc:sldMkLst>
      </pc:sldChg>
      <pc:sldChg chg="addSp delSp modSp add mod">
        <pc:chgData name="Vasavasarthak98@gmail.com" userId="57de7d40b9b6d547" providerId="LiveId" clId="{BEBF9F70-566D-4026-A20A-7B3F4E6DFCDB}" dt="2025-05-29T18:52:59.469" v="1271" actId="20577"/>
        <pc:sldMkLst>
          <pc:docMk/>
          <pc:sldMk cId="3097836950" sldId="298"/>
        </pc:sldMkLst>
        <pc:spChg chg="add del mod">
          <ac:chgData name="Vasavasarthak98@gmail.com" userId="57de7d40b9b6d547" providerId="LiveId" clId="{BEBF9F70-566D-4026-A20A-7B3F4E6DFCDB}" dt="2025-05-29T18:18:53.325" v="808" actId="931"/>
          <ac:spMkLst>
            <pc:docMk/>
            <pc:sldMk cId="3097836950" sldId="298"/>
            <ac:spMk id="3" creationId="{E3BBDFC3-29C6-55F1-15A9-0BFCB1A84941}"/>
          </ac:spMkLst>
        </pc:spChg>
        <pc:spChg chg="add del mod">
          <ac:chgData name="Vasavasarthak98@gmail.com" userId="57de7d40b9b6d547" providerId="LiveId" clId="{BEBF9F70-566D-4026-A20A-7B3F4E6DFCDB}" dt="2025-05-29T18:19:34.414" v="813" actId="931"/>
          <ac:spMkLst>
            <pc:docMk/>
            <pc:sldMk cId="3097836950" sldId="298"/>
            <ac:spMk id="7" creationId="{BAD47650-CE61-7F82-3D13-9C1E7E9688DC}"/>
          </ac:spMkLst>
        </pc:spChg>
        <pc:spChg chg="add del mod">
          <ac:chgData name="Vasavasarthak98@gmail.com" userId="57de7d40b9b6d547" providerId="LiveId" clId="{BEBF9F70-566D-4026-A20A-7B3F4E6DFCDB}" dt="2025-05-29T18:19:42.249" v="815" actId="931"/>
          <ac:spMkLst>
            <pc:docMk/>
            <pc:sldMk cId="3097836950" sldId="298"/>
            <ac:spMk id="11" creationId="{839B4B61-9359-00B4-48F6-869D0BB984B2}"/>
          </ac:spMkLst>
        </pc:spChg>
        <pc:spChg chg="mod">
          <ac:chgData name="Vasavasarthak98@gmail.com" userId="57de7d40b9b6d547" providerId="LiveId" clId="{BEBF9F70-566D-4026-A20A-7B3F4E6DFCDB}" dt="2025-05-29T18:52:59.469" v="1271" actId="20577"/>
          <ac:spMkLst>
            <pc:docMk/>
            <pc:sldMk cId="3097836950" sldId="298"/>
            <ac:spMk id="39" creationId="{4C2D292D-167B-1679-7930-8EECE0EC1217}"/>
          </ac:spMkLst>
        </pc:spChg>
        <pc:picChg chg="add mod">
          <ac:chgData name="Vasavasarthak98@gmail.com" userId="57de7d40b9b6d547" providerId="LiveId" clId="{BEBF9F70-566D-4026-A20A-7B3F4E6DFCDB}" dt="2025-05-29T18:20:39.458" v="828" actId="14100"/>
          <ac:picMkLst>
            <pc:docMk/>
            <pc:sldMk cId="3097836950" sldId="298"/>
            <ac:picMk id="5" creationId="{BD3FDDC4-BA38-5FD3-2259-7650978214C0}"/>
          </ac:picMkLst>
        </pc:picChg>
        <pc:picChg chg="add del mod">
          <ac:chgData name="Vasavasarthak98@gmail.com" userId="57de7d40b9b6d547" providerId="LiveId" clId="{BEBF9F70-566D-4026-A20A-7B3F4E6DFCDB}" dt="2025-05-29T18:19:36.943" v="814" actId="478"/>
          <ac:picMkLst>
            <pc:docMk/>
            <pc:sldMk cId="3097836950" sldId="298"/>
            <ac:picMk id="9" creationId="{24059089-FDAE-B456-2BE8-5D888F59C1D1}"/>
          </ac:picMkLst>
        </pc:picChg>
        <pc:picChg chg="add mod">
          <ac:chgData name="Vasavasarthak98@gmail.com" userId="57de7d40b9b6d547" providerId="LiveId" clId="{BEBF9F70-566D-4026-A20A-7B3F4E6DFCDB}" dt="2025-05-29T18:20:35.241" v="827" actId="14100"/>
          <ac:picMkLst>
            <pc:docMk/>
            <pc:sldMk cId="3097836950" sldId="298"/>
            <ac:picMk id="13" creationId="{52010592-B8E4-4F65-A39C-B2CE1EE8B158}"/>
          </ac:picMkLst>
        </pc:picChg>
        <pc:picChg chg="del">
          <ac:chgData name="Vasavasarthak98@gmail.com" userId="57de7d40b9b6d547" providerId="LiveId" clId="{BEBF9F70-566D-4026-A20A-7B3F4E6DFCDB}" dt="2025-05-29T18:18:46.884" v="807" actId="478"/>
          <ac:picMkLst>
            <pc:docMk/>
            <pc:sldMk cId="3097836950" sldId="298"/>
            <ac:picMk id="48" creationId="{4D6BD02B-7AFE-FE24-48BB-432861C2EC48}"/>
          </ac:picMkLst>
        </pc:picChg>
        <pc:picChg chg="del">
          <ac:chgData name="Vasavasarthak98@gmail.com" userId="57de7d40b9b6d547" providerId="LiveId" clId="{BEBF9F70-566D-4026-A20A-7B3F4E6DFCDB}" dt="2025-05-29T18:19:26.759" v="812" actId="478"/>
          <ac:picMkLst>
            <pc:docMk/>
            <pc:sldMk cId="3097836950" sldId="298"/>
            <ac:picMk id="52" creationId="{8380A4CF-3380-D82A-AD39-F800ED79DF15}"/>
          </ac:picMkLst>
        </pc:picChg>
      </pc:sldChg>
      <pc:sldChg chg="addSp delSp modSp add mod">
        <pc:chgData name="Vasavasarthak98@gmail.com" userId="57de7d40b9b6d547" providerId="LiveId" clId="{BEBF9F70-566D-4026-A20A-7B3F4E6DFCDB}" dt="2025-05-29T18:53:03.097" v="1272" actId="20577"/>
        <pc:sldMkLst>
          <pc:docMk/>
          <pc:sldMk cId="1441589165" sldId="299"/>
        </pc:sldMkLst>
        <pc:spChg chg="add del mod">
          <ac:chgData name="Vasavasarthak98@gmail.com" userId="57de7d40b9b6d547" providerId="LiveId" clId="{BEBF9F70-566D-4026-A20A-7B3F4E6DFCDB}" dt="2025-05-29T18:20:57.994" v="831" actId="931"/>
          <ac:spMkLst>
            <pc:docMk/>
            <pc:sldMk cId="1441589165" sldId="299"/>
            <ac:spMk id="3" creationId="{C05A9FE4-523D-E148-BDFB-F2724BB30732}"/>
          </ac:spMkLst>
        </pc:spChg>
        <pc:spChg chg="add del mod">
          <ac:chgData name="Vasavasarthak98@gmail.com" userId="57de7d40b9b6d547" providerId="LiveId" clId="{BEBF9F70-566D-4026-A20A-7B3F4E6DFCDB}" dt="2025-05-29T18:21:14.319" v="835" actId="931"/>
          <ac:spMkLst>
            <pc:docMk/>
            <pc:sldMk cId="1441589165" sldId="299"/>
            <ac:spMk id="7" creationId="{BC6FDC0E-34B4-F922-510C-6AE3CC2C303D}"/>
          </ac:spMkLst>
        </pc:spChg>
        <pc:spChg chg="mod">
          <ac:chgData name="Vasavasarthak98@gmail.com" userId="57de7d40b9b6d547" providerId="LiveId" clId="{BEBF9F70-566D-4026-A20A-7B3F4E6DFCDB}" dt="2025-05-29T18:53:03.097" v="1272" actId="20577"/>
          <ac:spMkLst>
            <pc:docMk/>
            <pc:sldMk cId="1441589165" sldId="299"/>
            <ac:spMk id="39" creationId="{DD0FB559-6FFA-E71B-E421-33E516D85D35}"/>
          </ac:spMkLst>
        </pc:spChg>
        <pc:picChg chg="add mod">
          <ac:chgData name="Vasavasarthak98@gmail.com" userId="57de7d40b9b6d547" providerId="LiveId" clId="{BEBF9F70-566D-4026-A20A-7B3F4E6DFCDB}" dt="2025-05-29T18:21:30.800" v="839" actId="14100"/>
          <ac:picMkLst>
            <pc:docMk/>
            <pc:sldMk cId="1441589165" sldId="299"/>
            <ac:picMk id="5" creationId="{AE2F3421-EA18-380B-E8A2-EDBE8A52DDB5}"/>
          </ac:picMkLst>
        </pc:picChg>
        <pc:picChg chg="add mod">
          <ac:chgData name="Vasavasarthak98@gmail.com" userId="57de7d40b9b6d547" providerId="LiveId" clId="{BEBF9F70-566D-4026-A20A-7B3F4E6DFCDB}" dt="2025-05-29T18:21:21.015" v="837" actId="14100"/>
          <ac:picMkLst>
            <pc:docMk/>
            <pc:sldMk cId="1441589165" sldId="299"/>
            <ac:picMk id="9" creationId="{3DB9B215-AE29-E4BB-FEF0-5A49CFF10E4E}"/>
          </ac:picMkLst>
        </pc:picChg>
        <pc:picChg chg="del">
          <ac:chgData name="Vasavasarthak98@gmail.com" userId="57de7d40b9b6d547" providerId="LiveId" clId="{BEBF9F70-566D-4026-A20A-7B3F4E6DFCDB}" dt="2025-05-29T18:20:50.059" v="830" actId="478"/>
          <ac:picMkLst>
            <pc:docMk/>
            <pc:sldMk cId="1441589165" sldId="299"/>
            <ac:picMk id="48" creationId="{FA3D7998-87AD-C0C1-BC4D-932252A4B1B9}"/>
          </ac:picMkLst>
        </pc:picChg>
        <pc:picChg chg="del">
          <ac:chgData name="Vasavasarthak98@gmail.com" userId="57de7d40b9b6d547" providerId="LiveId" clId="{BEBF9F70-566D-4026-A20A-7B3F4E6DFCDB}" dt="2025-05-29T18:21:07.782" v="834" actId="478"/>
          <ac:picMkLst>
            <pc:docMk/>
            <pc:sldMk cId="1441589165" sldId="299"/>
            <ac:picMk id="52" creationId="{0B544CC3-6309-FD2C-8287-D1C96F10B645}"/>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5/30/2025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s://www.canva.com/" TargetMode="External"/><Relationship Id="rId2" Type="http://schemas.openxmlformats.org/officeDocument/2006/relationships/hyperlink" Target="https://images.google.com/" TargetMode="External"/><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p:txBody>
          <a:bodyPr/>
          <a:lstStyle/>
          <a:p>
            <a:r>
              <a:rPr lang="en-US" dirty="0"/>
              <a:t>Luxe</a:t>
            </a:r>
            <a:br>
              <a:rPr lang="en-US" dirty="0"/>
            </a:br>
            <a:r>
              <a:rPr lang="en-US" dirty="0"/>
              <a:t>Loom</a:t>
            </a: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type="body" idx="1"/>
          </p:nvPr>
        </p:nvSpPr>
        <p:spPr/>
        <p:txBody>
          <a:bodyPr/>
          <a:lstStyle/>
          <a:p>
            <a:r>
              <a:rPr lang="en-US" altLang="zh-CN" dirty="0"/>
              <a:t>Male </a:t>
            </a:r>
            <a:r>
              <a:rPr lang="en-IN" altLang="zh-CN" dirty="0"/>
              <a:t>Fashion E-Commerce </a:t>
            </a:r>
            <a:endParaRPr lang="en-US" altLang="zh-CN" dirty="0"/>
          </a:p>
        </p:txBody>
      </p:sp>
      <p:pic>
        <p:nvPicPr>
          <p:cNvPr id="6" name="Picture Placeholder 5">
            <a:extLst>
              <a:ext uri="{FF2B5EF4-FFF2-40B4-BE49-F238E27FC236}">
                <a16:creationId xmlns:a16="http://schemas.microsoft.com/office/drawing/2014/main" id="{D585D63E-C717-2A0A-58BA-B993DF47980F}"/>
              </a:ext>
            </a:extLst>
          </p:cNvPr>
          <p:cNvPicPr>
            <a:picLocks noGrp="1" noChangeAspect="1"/>
          </p:cNvPicPr>
          <p:nvPr>
            <p:ph type="pic" sz="quarter" idx="10"/>
          </p:nvPr>
        </p:nvPicPr>
        <p:blipFill>
          <a:blip r:embed="rId2"/>
          <a:srcRect/>
          <a:stretch>
            <a:fillRect/>
          </a:stretch>
        </p:blipFill>
        <p:spPr/>
      </p:pic>
    </p:spTree>
    <p:extLst>
      <p:ext uri="{BB962C8B-B14F-4D97-AF65-F5344CB8AC3E}">
        <p14:creationId xmlns:p14="http://schemas.microsoft.com/office/powerpoint/2010/main" val="375226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312E4-F75D-CDDA-F85E-6A9E58928A77}"/>
            </a:ext>
          </a:extLst>
        </p:cNvPr>
        <p:cNvGrpSpPr/>
        <p:nvPr/>
      </p:nvGrpSpPr>
      <p:grpSpPr>
        <a:xfrm>
          <a:off x="0" y="0"/>
          <a:ext cx="0" cy="0"/>
          <a:chOff x="0" y="0"/>
          <a:chExt cx="0" cy="0"/>
        </a:xfrm>
      </p:grpSpPr>
      <p:sp>
        <p:nvSpPr>
          <p:cNvPr id="23" name="Title 22">
            <a:extLst>
              <a:ext uri="{FF2B5EF4-FFF2-40B4-BE49-F238E27FC236}">
                <a16:creationId xmlns:a16="http://schemas.microsoft.com/office/drawing/2014/main" id="{E46197CC-0112-99B8-BE6D-8014A5809722}"/>
              </a:ext>
            </a:extLst>
          </p:cNvPr>
          <p:cNvSpPr>
            <a:spLocks noGrp="1"/>
          </p:cNvSpPr>
          <p:nvPr>
            <p:ph type="title"/>
          </p:nvPr>
        </p:nvSpPr>
        <p:spPr>
          <a:xfrm>
            <a:off x="7166719" y="143164"/>
            <a:ext cx="4956048" cy="763287"/>
          </a:xfrm>
        </p:spPr>
        <p:txBody>
          <a:bodyPr/>
          <a:lstStyle/>
          <a:p>
            <a:r>
              <a:rPr lang="en-US" sz="3600" b="1" dirty="0">
                <a:effectLst/>
                <a:latin typeface="Times New Roman" panose="02020603050405020304" pitchFamily="18" charset="0"/>
                <a:ea typeface="Times New Roman" panose="02020603050405020304" pitchFamily="18" charset="0"/>
              </a:rPr>
              <a:t>IMPLEMENTATION </a:t>
            </a:r>
            <a:endParaRPr lang="en-US" sz="3600" dirty="0"/>
          </a:p>
        </p:txBody>
      </p:sp>
      <p:sp>
        <p:nvSpPr>
          <p:cNvPr id="39" name="Slide Number Placeholder 38">
            <a:extLst>
              <a:ext uri="{FF2B5EF4-FFF2-40B4-BE49-F238E27FC236}">
                <a16:creationId xmlns:a16="http://schemas.microsoft.com/office/drawing/2014/main" id="{0C1EC63C-0C0A-11E5-041C-2FF40ECC69B7}"/>
              </a:ext>
            </a:extLst>
          </p:cNvPr>
          <p:cNvSpPr>
            <a:spLocks noGrp="1"/>
          </p:cNvSpPr>
          <p:nvPr>
            <p:ph type="sldNum" sz="quarter" idx="12"/>
          </p:nvPr>
        </p:nvSpPr>
        <p:spPr/>
        <p:txBody>
          <a:bodyPr/>
          <a:lstStyle/>
          <a:p>
            <a:r>
              <a:rPr lang="en-US" dirty="0"/>
              <a:t>6</a:t>
            </a:r>
          </a:p>
        </p:txBody>
      </p:sp>
      <p:sp>
        <p:nvSpPr>
          <p:cNvPr id="38" name="Footer Placeholder 37">
            <a:extLst>
              <a:ext uri="{FF2B5EF4-FFF2-40B4-BE49-F238E27FC236}">
                <a16:creationId xmlns:a16="http://schemas.microsoft.com/office/drawing/2014/main" id="{85653DD1-7007-218E-D6D0-6CC00C5DC351}"/>
              </a:ext>
            </a:extLst>
          </p:cNvPr>
          <p:cNvSpPr>
            <a:spLocks noGrp="1"/>
          </p:cNvSpPr>
          <p:nvPr>
            <p:ph type="ftr" sz="quarter" idx="11"/>
          </p:nvPr>
        </p:nvSpPr>
        <p:spPr/>
        <p:txBody>
          <a:bodyPr/>
          <a:lstStyle/>
          <a:p>
            <a:r>
              <a:rPr lang="en-US" dirty="0"/>
              <a:t>Presentation title</a:t>
            </a:r>
          </a:p>
        </p:txBody>
      </p:sp>
      <p:sp>
        <p:nvSpPr>
          <p:cNvPr id="37" name="Date Placeholder 36">
            <a:extLst>
              <a:ext uri="{FF2B5EF4-FFF2-40B4-BE49-F238E27FC236}">
                <a16:creationId xmlns:a16="http://schemas.microsoft.com/office/drawing/2014/main" id="{6DCB9A4D-E7CE-0399-DB61-CA7A664370D1}"/>
              </a:ext>
            </a:extLst>
          </p:cNvPr>
          <p:cNvSpPr>
            <a:spLocks noGrp="1"/>
          </p:cNvSpPr>
          <p:nvPr>
            <p:ph type="dt" sz="half" idx="10"/>
          </p:nvPr>
        </p:nvSpPr>
        <p:spPr/>
        <p:txBody>
          <a:bodyPr/>
          <a:lstStyle/>
          <a:p>
            <a:r>
              <a:rPr lang="en-US" dirty="0"/>
              <a:t>20XX</a:t>
            </a:r>
          </a:p>
        </p:txBody>
      </p:sp>
      <p:pic>
        <p:nvPicPr>
          <p:cNvPr id="5" name="Picture Placeholder 4">
            <a:extLst>
              <a:ext uri="{FF2B5EF4-FFF2-40B4-BE49-F238E27FC236}">
                <a16:creationId xmlns:a16="http://schemas.microsoft.com/office/drawing/2014/main" id="{57710BEB-B561-2585-3DCE-6C28BA49B006}"/>
              </a:ext>
            </a:extLst>
          </p:cNvPr>
          <p:cNvPicPr>
            <a:picLocks noGrp="1" noChangeAspect="1"/>
          </p:cNvPicPr>
          <p:nvPr>
            <p:ph type="pic" sz="quarter" idx="13"/>
          </p:nvPr>
        </p:nvPicPr>
        <p:blipFill>
          <a:blip r:embed="rId2"/>
          <a:srcRect l="17347" r="17347"/>
          <a:stretch>
            <a:fillRect/>
          </a:stretch>
        </p:blipFill>
        <p:spPr>
          <a:xfrm>
            <a:off x="300217" y="351279"/>
            <a:ext cx="5590479" cy="4727243"/>
          </a:xfrm>
        </p:spPr>
      </p:pic>
      <p:pic>
        <p:nvPicPr>
          <p:cNvPr id="9" name="Picture Placeholder 8">
            <a:extLst>
              <a:ext uri="{FF2B5EF4-FFF2-40B4-BE49-F238E27FC236}">
                <a16:creationId xmlns:a16="http://schemas.microsoft.com/office/drawing/2014/main" id="{634A1802-4B4D-9894-E695-1E9E234B9021}"/>
              </a:ext>
            </a:extLst>
          </p:cNvPr>
          <p:cNvPicPr>
            <a:picLocks noGrp="1" noChangeAspect="1"/>
          </p:cNvPicPr>
          <p:nvPr>
            <p:ph type="pic" sz="quarter" idx="23"/>
          </p:nvPr>
        </p:nvPicPr>
        <p:blipFill>
          <a:blip r:embed="rId3"/>
          <a:srcRect l="23821" r="23821"/>
          <a:stretch>
            <a:fillRect/>
          </a:stretch>
        </p:blipFill>
        <p:spPr>
          <a:xfrm>
            <a:off x="6301305" y="1984524"/>
            <a:ext cx="5373624" cy="4246715"/>
          </a:xfrm>
        </p:spPr>
      </p:pic>
    </p:spTree>
    <p:extLst>
      <p:ext uri="{BB962C8B-B14F-4D97-AF65-F5344CB8AC3E}">
        <p14:creationId xmlns:p14="http://schemas.microsoft.com/office/powerpoint/2010/main" val="1026509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3F95EB-5F38-754B-8D47-B7240865575D}"/>
            </a:ext>
          </a:extLst>
        </p:cNvPr>
        <p:cNvGrpSpPr/>
        <p:nvPr/>
      </p:nvGrpSpPr>
      <p:grpSpPr>
        <a:xfrm>
          <a:off x="0" y="0"/>
          <a:ext cx="0" cy="0"/>
          <a:chOff x="0" y="0"/>
          <a:chExt cx="0" cy="0"/>
        </a:xfrm>
      </p:grpSpPr>
      <p:sp>
        <p:nvSpPr>
          <p:cNvPr id="23" name="Title 22">
            <a:extLst>
              <a:ext uri="{FF2B5EF4-FFF2-40B4-BE49-F238E27FC236}">
                <a16:creationId xmlns:a16="http://schemas.microsoft.com/office/drawing/2014/main" id="{E25ED325-E61C-2CB9-B19B-11330EA139DE}"/>
              </a:ext>
            </a:extLst>
          </p:cNvPr>
          <p:cNvSpPr>
            <a:spLocks noGrp="1"/>
          </p:cNvSpPr>
          <p:nvPr>
            <p:ph type="title"/>
          </p:nvPr>
        </p:nvSpPr>
        <p:spPr>
          <a:xfrm>
            <a:off x="7166719" y="143164"/>
            <a:ext cx="4956048" cy="763287"/>
          </a:xfrm>
        </p:spPr>
        <p:txBody>
          <a:bodyPr/>
          <a:lstStyle/>
          <a:p>
            <a:r>
              <a:rPr lang="en-US" sz="3600" b="1" dirty="0">
                <a:effectLst/>
                <a:latin typeface="Times New Roman" panose="02020603050405020304" pitchFamily="18" charset="0"/>
                <a:ea typeface="Times New Roman" panose="02020603050405020304" pitchFamily="18" charset="0"/>
              </a:rPr>
              <a:t>IMPLEMENTATION </a:t>
            </a:r>
            <a:endParaRPr lang="en-US" sz="3600" dirty="0"/>
          </a:p>
        </p:txBody>
      </p:sp>
      <p:sp>
        <p:nvSpPr>
          <p:cNvPr id="39" name="Slide Number Placeholder 38">
            <a:extLst>
              <a:ext uri="{FF2B5EF4-FFF2-40B4-BE49-F238E27FC236}">
                <a16:creationId xmlns:a16="http://schemas.microsoft.com/office/drawing/2014/main" id="{4C2D292D-167B-1679-7930-8EECE0EC1217}"/>
              </a:ext>
            </a:extLst>
          </p:cNvPr>
          <p:cNvSpPr>
            <a:spLocks noGrp="1"/>
          </p:cNvSpPr>
          <p:nvPr>
            <p:ph type="sldNum" sz="quarter" idx="12"/>
          </p:nvPr>
        </p:nvSpPr>
        <p:spPr/>
        <p:txBody>
          <a:bodyPr/>
          <a:lstStyle/>
          <a:p>
            <a:r>
              <a:rPr lang="en-US" dirty="0"/>
              <a:t>7</a:t>
            </a:r>
          </a:p>
        </p:txBody>
      </p:sp>
      <p:sp>
        <p:nvSpPr>
          <p:cNvPr id="38" name="Footer Placeholder 37">
            <a:extLst>
              <a:ext uri="{FF2B5EF4-FFF2-40B4-BE49-F238E27FC236}">
                <a16:creationId xmlns:a16="http://schemas.microsoft.com/office/drawing/2014/main" id="{9D942EEC-E745-9194-22DC-81D835310CAE}"/>
              </a:ext>
            </a:extLst>
          </p:cNvPr>
          <p:cNvSpPr>
            <a:spLocks noGrp="1"/>
          </p:cNvSpPr>
          <p:nvPr>
            <p:ph type="ftr" sz="quarter" idx="11"/>
          </p:nvPr>
        </p:nvSpPr>
        <p:spPr/>
        <p:txBody>
          <a:bodyPr/>
          <a:lstStyle/>
          <a:p>
            <a:r>
              <a:rPr lang="en-US" dirty="0"/>
              <a:t>Presentation title</a:t>
            </a:r>
          </a:p>
        </p:txBody>
      </p:sp>
      <p:sp>
        <p:nvSpPr>
          <p:cNvPr id="37" name="Date Placeholder 36">
            <a:extLst>
              <a:ext uri="{FF2B5EF4-FFF2-40B4-BE49-F238E27FC236}">
                <a16:creationId xmlns:a16="http://schemas.microsoft.com/office/drawing/2014/main" id="{E40D885F-8FC5-306C-62D8-D06DCDC78882}"/>
              </a:ext>
            </a:extLst>
          </p:cNvPr>
          <p:cNvSpPr>
            <a:spLocks noGrp="1"/>
          </p:cNvSpPr>
          <p:nvPr>
            <p:ph type="dt" sz="half" idx="10"/>
          </p:nvPr>
        </p:nvSpPr>
        <p:spPr/>
        <p:txBody>
          <a:bodyPr/>
          <a:lstStyle/>
          <a:p>
            <a:r>
              <a:rPr lang="en-US" dirty="0"/>
              <a:t>20XX</a:t>
            </a:r>
          </a:p>
        </p:txBody>
      </p:sp>
      <p:pic>
        <p:nvPicPr>
          <p:cNvPr id="5" name="Picture Placeholder 4">
            <a:extLst>
              <a:ext uri="{FF2B5EF4-FFF2-40B4-BE49-F238E27FC236}">
                <a16:creationId xmlns:a16="http://schemas.microsoft.com/office/drawing/2014/main" id="{BD3FDDC4-BA38-5FD3-2259-7650978214C0}"/>
              </a:ext>
            </a:extLst>
          </p:cNvPr>
          <p:cNvPicPr>
            <a:picLocks noGrp="1" noChangeAspect="1"/>
          </p:cNvPicPr>
          <p:nvPr>
            <p:ph type="pic" sz="quarter" idx="13"/>
          </p:nvPr>
        </p:nvPicPr>
        <p:blipFill>
          <a:blip r:embed="rId2"/>
          <a:srcRect l="22818" r="22818"/>
          <a:stretch>
            <a:fillRect/>
          </a:stretch>
        </p:blipFill>
        <p:spPr>
          <a:xfrm>
            <a:off x="300216" y="842989"/>
            <a:ext cx="5795783" cy="4088240"/>
          </a:xfrm>
        </p:spPr>
      </p:pic>
      <p:pic>
        <p:nvPicPr>
          <p:cNvPr id="13" name="Picture Placeholder 12">
            <a:extLst>
              <a:ext uri="{FF2B5EF4-FFF2-40B4-BE49-F238E27FC236}">
                <a16:creationId xmlns:a16="http://schemas.microsoft.com/office/drawing/2014/main" id="{52010592-B8E4-4F65-A39C-B2CE1EE8B158}"/>
              </a:ext>
            </a:extLst>
          </p:cNvPr>
          <p:cNvPicPr>
            <a:picLocks noGrp="1" noChangeAspect="1"/>
          </p:cNvPicPr>
          <p:nvPr>
            <p:ph type="pic" sz="quarter" idx="23"/>
          </p:nvPr>
        </p:nvPicPr>
        <p:blipFill>
          <a:blip r:embed="rId3"/>
          <a:srcRect l="13230" r="13230"/>
          <a:stretch>
            <a:fillRect/>
          </a:stretch>
        </p:blipFill>
        <p:spPr>
          <a:xfrm>
            <a:off x="6613071" y="2463386"/>
            <a:ext cx="5509695" cy="3708918"/>
          </a:xfrm>
        </p:spPr>
      </p:pic>
    </p:spTree>
    <p:extLst>
      <p:ext uri="{BB962C8B-B14F-4D97-AF65-F5344CB8AC3E}">
        <p14:creationId xmlns:p14="http://schemas.microsoft.com/office/powerpoint/2010/main" val="3097836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CFAD88-BA03-2B27-590D-C3EC79C0F140}"/>
            </a:ext>
          </a:extLst>
        </p:cNvPr>
        <p:cNvGrpSpPr/>
        <p:nvPr/>
      </p:nvGrpSpPr>
      <p:grpSpPr>
        <a:xfrm>
          <a:off x="0" y="0"/>
          <a:ext cx="0" cy="0"/>
          <a:chOff x="0" y="0"/>
          <a:chExt cx="0" cy="0"/>
        </a:xfrm>
      </p:grpSpPr>
      <p:sp>
        <p:nvSpPr>
          <p:cNvPr id="23" name="Title 22">
            <a:extLst>
              <a:ext uri="{FF2B5EF4-FFF2-40B4-BE49-F238E27FC236}">
                <a16:creationId xmlns:a16="http://schemas.microsoft.com/office/drawing/2014/main" id="{26AE0206-BF6C-0F39-3B32-8CA8A94251F6}"/>
              </a:ext>
            </a:extLst>
          </p:cNvPr>
          <p:cNvSpPr>
            <a:spLocks noGrp="1"/>
          </p:cNvSpPr>
          <p:nvPr>
            <p:ph type="title"/>
          </p:nvPr>
        </p:nvSpPr>
        <p:spPr>
          <a:xfrm>
            <a:off x="7166719" y="143164"/>
            <a:ext cx="4956048" cy="763287"/>
          </a:xfrm>
        </p:spPr>
        <p:txBody>
          <a:bodyPr/>
          <a:lstStyle/>
          <a:p>
            <a:r>
              <a:rPr lang="en-US" sz="3600" b="1" dirty="0">
                <a:effectLst/>
                <a:latin typeface="Times New Roman" panose="02020603050405020304" pitchFamily="18" charset="0"/>
                <a:ea typeface="Times New Roman" panose="02020603050405020304" pitchFamily="18" charset="0"/>
              </a:rPr>
              <a:t>IMPLEMENTATION </a:t>
            </a:r>
            <a:endParaRPr lang="en-US" sz="3600" dirty="0"/>
          </a:p>
        </p:txBody>
      </p:sp>
      <p:sp>
        <p:nvSpPr>
          <p:cNvPr id="39" name="Slide Number Placeholder 38">
            <a:extLst>
              <a:ext uri="{FF2B5EF4-FFF2-40B4-BE49-F238E27FC236}">
                <a16:creationId xmlns:a16="http://schemas.microsoft.com/office/drawing/2014/main" id="{DD0FB559-6FFA-E71B-E421-33E516D85D35}"/>
              </a:ext>
            </a:extLst>
          </p:cNvPr>
          <p:cNvSpPr>
            <a:spLocks noGrp="1"/>
          </p:cNvSpPr>
          <p:nvPr>
            <p:ph type="sldNum" sz="quarter" idx="12"/>
          </p:nvPr>
        </p:nvSpPr>
        <p:spPr/>
        <p:txBody>
          <a:bodyPr/>
          <a:lstStyle/>
          <a:p>
            <a:r>
              <a:rPr lang="en-US" dirty="0"/>
              <a:t>8</a:t>
            </a:r>
          </a:p>
        </p:txBody>
      </p:sp>
      <p:sp>
        <p:nvSpPr>
          <p:cNvPr id="38" name="Footer Placeholder 37">
            <a:extLst>
              <a:ext uri="{FF2B5EF4-FFF2-40B4-BE49-F238E27FC236}">
                <a16:creationId xmlns:a16="http://schemas.microsoft.com/office/drawing/2014/main" id="{9A9BEF61-CC22-BDAA-D598-E974A2E3B368}"/>
              </a:ext>
            </a:extLst>
          </p:cNvPr>
          <p:cNvSpPr>
            <a:spLocks noGrp="1"/>
          </p:cNvSpPr>
          <p:nvPr>
            <p:ph type="ftr" sz="quarter" idx="11"/>
          </p:nvPr>
        </p:nvSpPr>
        <p:spPr/>
        <p:txBody>
          <a:bodyPr/>
          <a:lstStyle/>
          <a:p>
            <a:r>
              <a:rPr lang="en-US" dirty="0"/>
              <a:t>Presentation title</a:t>
            </a:r>
          </a:p>
        </p:txBody>
      </p:sp>
      <p:sp>
        <p:nvSpPr>
          <p:cNvPr id="37" name="Date Placeholder 36">
            <a:extLst>
              <a:ext uri="{FF2B5EF4-FFF2-40B4-BE49-F238E27FC236}">
                <a16:creationId xmlns:a16="http://schemas.microsoft.com/office/drawing/2014/main" id="{625FB707-7008-F2CE-6127-2D35E7EDC64B}"/>
              </a:ext>
            </a:extLst>
          </p:cNvPr>
          <p:cNvSpPr>
            <a:spLocks noGrp="1"/>
          </p:cNvSpPr>
          <p:nvPr>
            <p:ph type="dt" sz="half" idx="10"/>
          </p:nvPr>
        </p:nvSpPr>
        <p:spPr/>
        <p:txBody>
          <a:bodyPr/>
          <a:lstStyle/>
          <a:p>
            <a:r>
              <a:rPr lang="en-US" dirty="0"/>
              <a:t>20XX</a:t>
            </a:r>
          </a:p>
        </p:txBody>
      </p:sp>
      <p:pic>
        <p:nvPicPr>
          <p:cNvPr id="5" name="Picture Placeholder 4">
            <a:extLst>
              <a:ext uri="{FF2B5EF4-FFF2-40B4-BE49-F238E27FC236}">
                <a16:creationId xmlns:a16="http://schemas.microsoft.com/office/drawing/2014/main" id="{AE2F3421-EA18-380B-E8A2-EDBE8A52DDB5}"/>
              </a:ext>
            </a:extLst>
          </p:cNvPr>
          <p:cNvPicPr>
            <a:picLocks noGrp="1" noChangeAspect="1"/>
          </p:cNvPicPr>
          <p:nvPr>
            <p:ph type="pic" sz="quarter" idx="13"/>
          </p:nvPr>
        </p:nvPicPr>
        <p:blipFill>
          <a:blip r:embed="rId2"/>
          <a:srcRect l="13780" r="13780"/>
          <a:stretch>
            <a:fillRect/>
          </a:stretch>
        </p:blipFill>
        <p:spPr>
          <a:xfrm>
            <a:off x="240333" y="524806"/>
            <a:ext cx="5809691" cy="4912607"/>
          </a:xfrm>
        </p:spPr>
      </p:pic>
      <p:pic>
        <p:nvPicPr>
          <p:cNvPr id="9" name="Picture Placeholder 8">
            <a:extLst>
              <a:ext uri="{FF2B5EF4-FFF2-40B4-BE49-F238E27FC236}">
                <a16:creationId xmlns:a16="http://schemas.microsoft.com/office/drawing/2014/main" id="{3DB9B215-AE29-E4BB-FEF0-5A49CFF10E4E}"/>
              </a:ext>
            </a:extLst>
          </p:cNvPr>
          <p:cNvPicPr>
            <a:picLocks noGrp="1" noChangeAspect="1"/>
          </p:cNvPicPr>
          <p:nvPr>
            <p:ph type="pic" sz="quarter" idx="23"/>
          </p:nvPr>
        </p:nvPicPr>
        <p:blipFill>
          <a:blip r:embed="rId3"/>
          <a:srcRect l="13721" r="13721"/>
          <a:stretch>
            <a:fillRect/>
          </a:stretch>
        </p:blipFill>
        <p:spPr>
          <a:xfrm>
            <a:off x="6633971" y="2185876"/>
            <a:ext cx="4984729" cy="4215028"/>
          </a:xfrm>
        </p:spPr>
      </p:pic>
    </p:spTree>
    <p:extLst>
      <p:ext uri="{BB962C8B-B14F-4D97-AF65-F5344CB8AC3E}">
        <p14:creationId xmlns:p14="http://schemas.microsoft.com/office/powerpoint/2010/main" val="1441589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79D0-D5BE-BC05-B3B3-05E97433F452}"/>
              </a:ext>
            </a:extLst>
          </p:cNvPr>
          <p:cNvSpPr>
            <a:spLocks noGrp="1"/>
          </p:cNvSpPr>
          <p:nvPr>
            <p:ph type="title"/>
          </p:nvPr>
        </p:nvSpPr>
        <p:spPr/>
        <p:txBody>
          <a:bodyPr/>
          <a:lstStyle/>
          <a:p>
            <a:r>
              <a:rPr lang="en-US" dirty="0"/>
              <a:t>Plan for product launch </a:t>
            </a:r>
          </a:p>
        </p:txBody>
      </p:sp>
      <p:pic>
        <p:nvPicPr>
          <p:cNvPr id="82" name="Picture Placeholder 81" descr="blueprint icon">
            <a:extLst>
              <a:ext uri="{FF2B5EF4-FFF2-40B4-BE49-F238E27FC236}">
                <a16:creationId xmlns:a16="http://schemas.microsoft.com/office/drawing/2014/main" id="{946DCADD-AD38-1B8D-01D3-9FC0FDA5D182}"/>
              </a:ext>
            </a:extLst>
          </p:cNvPr>
          <p:cNvPicPr>
            <a:picLocks noGrp="1" noChangeAspect="1"/>
          </p:cNvPicPr>
          <p:nvPr>
            <p:ph type="pic" sz="quarter" idx="10"/>
          </p:nvPr>
        </p:nvPicPr>
        <p:blipFill rotWithShape="1">
          <a:blip r:embed="rId2"/>
          <a:srcRect/>
          <a:stretch/>
        </p:blipFill>
        <p:spPr/>
      </p:pic>
      <p:sp>
        <p:nvSpPr>
          <p:cNvPr id="8" name="Text Placeholder 7">
            <a:extLst>
              <a:ext uri="{FF2B5EF4-FFF2-40B4-BE49-F238E27FC236}">
                <a16:creationId xmlns:a16="http://schemas.microsoft.com/office/drawing/2014/main" id="{A166C0EF-C5A6-69F2-BCD5-6F3E10322961}"/>
              </a:ext>
            </a:extLst>
          </p:cNvPr>
          <p:cNvSpPr>
            <a:spLocks noGrp="1"/>
          </p:cNvSpPr>
          <p:nvPr>
            <p:ph type="body" sz="quarter" idx="15"/>
          </p:nvPr>
        </p:nvSpPr>
        <p:spPr/>
        <p:txBody>
          <a:bodyPr/>
          <a:lstStyle/>
          <a:p>
            <a:r>
              <a:rPr lang="en-US" dirty="0"/>
              <a:t>Planning</a:t>
            </a:r>
          </a:p>
        </p:txBody>
      </p:sp>
      <p:sp>
        <p:nvSpPr>
          <p:cNvPr id="13" name="Text Placeholder 12">
            <a:extLst>
              <a:ext uri="{FF2B5EF4-FFF2-40B4-BE49-F238E27FC236}">
                <a16:creationId xmlns:a16="http://schemas.microsoft.com/office/drawing/2014/main" id="{57A2B835-2EB4-13B7-BE89-EDFBC68B96C3}"/>
              </a:ext>
            </a:extLst>
          </p:cNvPr>
          <p:cNvSpPr>
            <a:spLocks noGrp="1"/>
          </p:cNvSpPr>
          <p:nvPr>
            <p:ph type="body" sz="quarter" idx="20"/>
          </p:nvPr>
        </p:nvSpPr>
        <p:spPr/>
        <p:txBody>
          <a:bodyPr/>
          <a:lstStyle/>
          <a:p>
            <a:r>
              <a:rPr lang="en-US" dirty="0"/>
              <a:t>Synergize scalable</a:t>
            </a:r>
            <a:r>
              <a:rPr lang="zh-CN" altLang="en-US" dirty="0"/>
              <a:t> </a:t>
            </a:r>
            <a:r>
              <a:rPr lang="en-US" dirty="0"/>
              <a:t>e-commerce</a:t>
            </a:r>
          </a:p>
          <a:p>
            <a:endParaRPr lang="en-US" dirty="0"/>
          </a:p>
        </p:txBody>
      </p:sp>
      <p:pic>
        <p:nvPicPr>
          <p:cNvPr id="84" name="Picture Placeholder 83" descr="easel icon">
            <a:extLst>
              <a:ext uri="{FF2B5EF4-FFF2-40B4-BE49-F238E27FC236}">
                <a16:creationId xmlns:a16="http://schemas.microsoft.com/office/drawing/2014/main" id="{62583283-A6AD-B55E-25D4-E6CFB25B8FC2}"/>
              </a:ext>
            </a:extLst>
          </p:cNvPr>
          <p:cNvPicPr>
            <a:picLocks noGrp="1" noChangeAspect="1"/>
          </p:cNvPicPr>
          <p:nvPr>
            <p:ph type="pic" sz="quarter" idx="11"/>
          </p:nvPr>
        </p:nvPicPr>
        <p:blipFill rotWithShape="1">
          <a:blip r:embed="rId3"/>
          <a:srcRect/>
          <a:stretch/>
        </p:blipFill>
        <p:spPr/>
      </p:pic>
      <p:sp>
        <p:nvSpPr>
          <p:cNvPr id="9" name="Text Placeholder 8">
            <a:extLst>
              <a:ext uri="{FF2B5EF4-FFF2-40B4-BE49-F238E27FC236}">
                <a16:creationId xmlns:a16="http://schemas.microsoft.com/office/drawing/2014/main" id="{8A268DA4-D5BC-38AA-54EB-D10668305C7E}"/>
              </a:ext>
            </a:extLst>
          </p:cNvPr>
          <p:cNvSpPr>
            <a:spLocks noGrp="1"/>
          </p:cNvSpPr>
          <p:nvPr>
            <p:ph type="body" sz="quarter" idx="16"/>
          </p:nvPr>
        </p:nvSpPr>
        <p:spPr/>
        <p:txBody>
          <a:bodyPr/>
          <a:lstStyle/>
          <a:p>
            <a:r>
              <a:rPr lang="en-US" dirty="0"/>
              <a:t>Discussing</a:t>
            </a:r>
          </a:p>
        </p:txBody>
      </p:sp>
      <p:sp>
        <p:nvSpPr>
          <p:cNvPr id="14" name="Text Placeholder 13">
            <a:extLst>
              <a:ext uri="{FF2B5EF4-FFF2-40B4-BE49-F238E27FC236}">
                <a16:creationId xmlns:a16="http://schemas.microsoft.com/office/drawing/2014/main" id="{E798351D-2881-C0EE-6D6D-424E1230A6D4}"/>
              </a:ext>
            </a:extLst>
          </p:cNvPr>
          <p:cNvSpPr>
            <a:spLocks noGrp="1"/>
          </p:cNvSpPr>
          <p:nvPr>
            <p:ph type="body" sz="quarter" idx="21"/>
          </p:nvPr>
        </p:nvSpPr>
        <p:spPr/>
        <p:txBody>
          <a:bodyPr/>
          <a:lstStyle/>
          <a:p>
            <a:r>
              <a:rPr lang="en-US" dirty="0"/>
              <a:t>Listen opinion of each team member</a:t>
            </a:r>
          </a:p>
          <a:p>
            <a:endParaRPr lang="en-US" dirty="0"/>
          </a:p>
        </p:txBody>
      </p:sp>
      <p:pic>
        <p:nvPicPr>
          <p:cNvPr id="86" name="Picture Placeholder 85" descr="ruler icon">
            <a:extLst>
              <a:ext uri="{FF2B5EF4-FFF2-40B4-BE49-F238E27FC236}">
                <a16:creationId xmlns:a16="http://schemas.microsoft.com/office/drawing/2014/main" id="{8AEB4AE0-338D-0B9E-025E-3973A1ECDC83}"/>
              </a:ext>
            </a:extLst>
          </p:cNvPr>
          <p:cNvPicPr>
            <a:picLocks noGrp="1" noChangeAspect="1"/>
          </p:cNvPicPr>
          <p:nvPr>
            <p:ph type="pic" sz="quarter" idx="12"/>
          </p:nvPr>
        </p:nvPicPr>
        <p:blipFill rotWithShape="1">
          <a:blip r:embed="rId4"/>
          <a:srcRect/>
          <a:stretch/>
        </p:blipFill>
        <p:spPr/>
      </p:pic>
      <p:sp>
        <p:nvSpPr>
          <p:cNvPr id="10" name="Text Placeholder 9">
            <a:extLst>
              <a:ext uri="{FF2B5EF4-FFF2-40B4-BE49-F238E27FC236}">
                <a16:creationId xmlns:a16="http://schemas.microsoft.com/office/drawing/2014/main" id="{D5589FD6-C049-67E3-0386-55C9E18A5B7F}"/>
              </a:ext>
            </a:extLst>
          </p:cNvPr>
          <p:cNvSpPr>
            <a:spLocks noGrp="1"/>
          </p:cNvSpPr>
          <p:nvPr>
            <p:ph type="body" sz="quarter" idx="17"/>
          </p:nvPr>
        </p:nvSpPr>
        <p:spPr/>
        <p:txBody>
          <a:bodyPr/>
          <a:lstStyle/>
          <a:p>
            <a:r>
              <a:rPr lang="en-US" dirty="0"/>
              <a:t>Design</a:t>
            </a:r>
          </a:p>
        </p:txBody>
      </p:sp>
      <p:sp>
        <p:nvSpPr>
          <p:cNvPr id="15" name="Text Placeholder 14">
            <a:extLst>
              <a:ext uri="{FF2B5EF4-FFF2-40B4-BE49-F238E27FC236}">
                <a16:creationId xmlns:a16="http://schemas.microsoft.com/office/drawing/2014/main" id="{A0AE4BAA-4471-F175-A91F-AF7D4D9694F3}"/>
              </a:ext>
            </a:extLst>
          </p:cNvPr>
          <p:cNvSpPr>
            <a:spLocks noGrp="1"/>
          </p:cNvSpPr>
          <p:nvPr>
            <p:ph type="body" sz="quarter" idx="22"/>
          </p:nvPr>
        </p:nvSpPr>
        <p:spPr/>
        <p:txBody>
          <a:bodyPr/>
          <a:lstStyle/>
          <a:p>
            <a:r>
              <a:rPr lang="en-US" dirty="0"/>
              <a:t>How Website looks</a:t>
            </a:r>
          </a:p>
        </p:txBody>
      </p:sp>
      <p:pic>
        <p:nvPicPr>
          <p:cNvPr id="88" name="Picture Placeholder 87" descr="strategy icon">
            <a:extLst>
              <a:ext uri="{FF2B5EF4-FFF2-40B4-BE49-F238E27FC236}">
                <a16:creationId xmlns:a16="http://schemas.microsoft.com/office/drawing/2014/main" id="{F2E3F8F5-F045-71C9-3C78-9ACF70E19CDC}"/>
              </a:ext>
            </a:extLst>
          </p:cNvPr>
          <p:cNvPicPr>
            <a:picLocks noGrp="1" noChangeAspect="1"/>
          </p:cNvPicPr>
          <p:nvPr>
            <p:ph type="pic" sz="quarter" idx="13"/>
          </p:nvPr>
        </p:nvPicPr>
        <p:blipFill rotWithShape="1">
          <a:blip r:embed="rId5"/>
          <a:srcRect t="476" b="476"/>
          <a:stretch/>
        </p:blipFill>
        <p:spPr/>
      </p:pic>
      <p:sp>
        <p:nvSpPr>
          <p:cNvPr id="11" name="Text Placeholder 10">
            <a:extLst>
              <a:ext uri="{FF2B5EF4-FFF2-40B4-BE49-F238E27FC236}">
                <a16:creationId xmlns:a16="http://schemas.microsoft.com/office/drawing/2014/main" id="{ABEE4168-3FE3-7D58-F903-91FC215BAE4D}"/>
              </a:ext>
            </a:extLst>
          </p:cNvPr>
          <p:cNvSpPr>
            <a:spLocks noGrp="1"/>
          </p:cNvSpPr>
          <p:nvPr>
            <p:ph type="body" sz="quarter" idx="18"/>
          </p:nvPr>
        </p:nvSpPr>
        <p:spPr/>
        <p:txBody>
          <a:bodyPr/>
          <a:lstStyle/>
          <a:p>
            <a:r>
              <a:rPr lang="en-IN" dirty="0"/>
              <a:t>Testing </a:t>
            </a:r>
            <a:endParaRPr lang="en-US" dirty="0"/>
          </a:p>
        </p:txBody>
      </p:sp>
      <p:sp>
        <p:nvSpPr>
          <p:cNvPr id="16" name="Text Placeholder 15">
            <a:extLst>
              <a:ext uri="{FF2B5EF4-FFF2-40B4-BE49-F238E27FC236}">
                <a16:creationId xmlns:a16="http://schemas.microsoft.com/office/drawing/2014/main" id="{A6C25713-E18A-8B65-C9FA-9A00A9CBBA6B}"/>
              </a:ext>
            </a:extLst>
          </p:cNvPr>
          <p:cNvSpPr>
            <a:spLocks noGrp="1"/>
          </p:cNvSpPr>
          <p:nvPr>
            <p:ph type="body" sz="quarter" idx="23"/>
          </p:nvPr>
        </p:nvSpPr>
        <p:spPr/>
        <p:txBody>
          <a:bodyPr/>
          <a:lstStyle/>
          <a:p>
            <a:r>
              <a:rPr lang="en-US" dirty="0"/>
              <a:t>How it </a:t>
            </a:r>
            <a:r>
              <a:rPr lang="en-IN" dirty="0"/>
              <a:t>works </a:t>
            </a:r>
            <a:endParaRPr lang="en-US" dirty="0"/>
          </a:p>
          <a:p>
            <a:endParaRPr lang="en-US" dirty="0"/>
          </a:p>
        </p:txBody>
      </p:sp>
      <p:pic>
        <p:nvPicPr>
          <p:cNvPr id="90" name="Picture Placeholder 89" descr="airplane icon">
            <a:extLst>
              <a:ext uri="{FF2B5EF4-FFF2-40B4-BE49-F238E27FC236}">
                <a16:creationId xmlns:a16="http://schemas.microsoft.com/office/drawing/2014/main" id="{B6EFDE8D-973A-9009-9237-3CDC19C43D60}"/>
              </a:ext>
            </a:extLst>
          </p:cNvPr>
          <p:cNvPicPr>
            <a:picLocks noGrp="1" noChangeAspect="1"/>
          </p:cNvPicPr>
          <p:nvPr>
            <p:ph type="pic" sz="quarter" idx="14"/>
          </p:nvPr>
        </p:nvPicPr>
        <p:blipFill rotWithShape="1">
          <a:blip r:embed="rId6"/>
          <a:srcRect/>
          <a:stretch/>
        </p:blipFill>
        <p:spPr/>
      </p:pic>
      <p:sp>
        <p:nvSpPr>
          <p:cNvPr id="12" name="Text Placeholder 11">
            <a:extLst>
              <a:ext uri="{FF2B5EF4-FFF2-40B4-BE49-F238E27FC236}">
                <a16:creationId xmlns:a16="http://schemas.microsoft.com/office/drawing/2014/main" id="{BC99BB05-2464-9628-4AF6-F75298B4B89E}"/>
              </a:ext>
            </a:extLst>
          </p:cNvPr>
          <p:cNvSpPr>
            <a:spLocks noGrp="1"/>
          </p:cNvSpPr>
          <p:nvPr>
            <p:ph type="body" sz="quarter" idx="19"/>
          </p:nvPr>
        </p:nvSpPr>
        <p:spPr/>
        <p:txBody>
          <a:bodyPr/>
          <a:lstStyle/>
          <a:p>
            <a:r>
              <a:rPr lang="en-US" dirty="0"/>
              <a:t>Launch</a:t>
            </a:r>
          </a:p>
        </p:txBody>
      </p:sp>
      <p:sp>
        <p:nvSpPr>
          <p:cNvPr id="17" name="Text Placeholder 16">
            <a:extLst>
              <a:ext uri="{FF2B5EF4-FFF2-40B4-BE49-F238E27FC236}">
                <a16:creationId xmlns:a16="http://schemas.microsoft.com/office/drawing/2014/main" id="{2EB94B1B-FC15-3A7B-A562-06B6F366B340}"/>
              </a:ext>
            </a:extLst>
          </p:cNvPr>
          <p:cNvSpPr>
            <a:spLocks noGrp="1"/>
          </p:cNvSpPr>
          <p:nvPr>
            <p:ph type="body" sz="quarter" idx="24"/>
          </p:nvPr>
        </p:nvSpPr>
        <p:spPr/>
        <p:txBody>
          <a:bodyPr/>
          <a:lstStyle/>
          <a:p>
            <a:r>
              <a:rPr lang="en-IN" dirty="0"/>
              <a:t>Ready for presentation </a:t>
            </a:r>
            <a:endParaRPr lang="en-US" dirty="0"/>
          </a:p>
          <a:p>
            <a:endParaRPr lang="en-US" dirty="0"/>
          </a:p>
        </p:txBody>
      </p:sp>
    </p:spTree>
    <p:extLst>
      <p:ext uri="{BB962C8B-B14F-4D97-AF65-F5344CB8AC3E}">
        <p14:creationId xmlns:p14="http://schemas.microsoft.com/office/powerpoint/2010/main" val="866533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DB732-6FD3-D0DA-92AF-1D7A68E3A3EE}"/>
              </a:ext>
            </a:extLst>
          </p:cNvPr>
          <p:cNvSpPr>
            <a:spLocks noGrp="1"/>
          </p:cNvSpPr>
          <p:nvPr>
            <p:ph type="title"/>
          </p:nvPr>
        </p:nvSpPr>
        <p:spPr>
          <a:xfrm>
            <a:off x="1071103" y="-117588"/>
            <a:ext cx="9912096" cy="1014984"/>
          </a:xfrm>
        </p:spPr>
        <p:txBody>
          <a:bodyPr/>
          <a:lstStyle/>
          <a:p>
            <a:pPr indent="-6985" algn="ctr">
              <a:lnSpc>
                <a:spcPct val="200000"/>
              </a:lnSpc>
              <a:spcAft>
                <a:spcPts val="800"/>
              </a:spcAft>
            </a:pPr>
            <a:r>
              <a:rPr lang="en-US" sz="5400" b="1" dirty="0">
                <a:effectLst/>
                <a:latin typeface="Times New Roman" panose="02020603050405020304" pitchFamily="18" charset="0"/>
                <a:ea typeface="Times New Roman" panose="02020603050405020304" pitchFamily="18" charset="0"/>
              </a:rPr>
              <a:t>CONCLUSION</a:t>
            </a:r>
            <a:endParaRPr lang="en-IN" sz="5400" dirty="0">
              <a:effectLst/>
              <a:latin typeface="Calibri" panose="020F0502020204030204" pitchFamily="34" charset="0"/>
              <a:ea typeface="Calibri" panose="020F0502020204030204" pitchFamily="34" charset="0"/>
            </a:endParaRPr>
          </a:p>
        </p:txBody>
      </p:sp>
      <p:sp>
        <p:nvSpPr>
          <p:cNvPr id="13" name="Text Placeholder 12">
            <a:extLst>
              <a:ext uri="{FF2B5EF4-FFF2-40B4-BE49-F238E27FC236}">
                <a16:creationId xmlns:a16="http://schemas.microsoft.com/office/drawing/2014/main" id="{986D0EB4-87A1-9926-18A9-F1A65DC20A57}"/>
              </a:ext>
            </a:extLst>
          </p:cNvPr>
          <p:cNvSpPr>
            <a:spLocks noGrp="1"/>
          </p:cNvSpPr>
          <p:nvPr>
            <p:ph type="body" idx="1"/>
          </p:nvPr>
        </p:nvSpPr>
        <p:spPr>
          <a:xfrm>
            <a:off x="892795" y="1849801"/>
            <a:ext cx="10268712" cy="3533424"/>
          </a:xfrm>
        </p:spPr>
        <p:txBody>
          <a:bodyPr/>
          <a:lstStyle/>
          <a:p>
            <a:r>
              <a:rPr lang="en-US" dirty="0"/>
              <a:t>​</a:t>
            </a:r>
          </a:p>
        </p:txBody>
      </p:sp>
      <p:sp>
        <p:nvSpPr>
          <p:cNvPr id="20" name="Content Placeholder 19">
            <a:extLst>
              <a:ext uri="{FF2B5EF4-FFF2-40B4-BE49-F238E27FC236}">
                <a16:creationId xmlns:a16="http://schemas.microsoft.com/office/drawing/2014/main" id="{77B26A88-F289-88EA-E384-570C7CF8B589}"/>
              </a:ext>
            </a:extLst>
          </p:cNvPr>
          <p:cNvSpPr>
            <a:spLocks noGrp="1"/>
          </p:cNvSpPr>
          <p:nvPr>
            <p:ph sz="half" idx="2"/>
          </p:nvPr>
        </p:nvSpPr>
        <p:spPr>
          <a:xfrm>
            <a:off x="838200" y="2007884"/>
            <a:ext cx="10215623" cy="3217259"/>
          </a:xfrm>
        </p:spPr>
        <p:txBody>
          <a:bodyPr/>
          <a:lstStyle/>
          <a:p>
            <a:pPr indent="0">
              <a:buNone/>
            </a:pPr>
            <a:r>
              <a:rPr lang="en-IN" sz="2400" dirty="0">
                <a:effectLst/>
                <a:latin typeface="Times New Roman" panose="02020603050405020304" pitchFamily="18" charset="0"/>
                <a:ea typeface="Times New Roman" panose="02020603050405020304" pitchFamily="18" charset="0"/>
              </a:rPr>
              <a:t>Luxe Loom is a well-structured front-end e-commerce website dedicated to men's luxury fashion. Developed using HTML, CSS, JavaScript, and Bootstrap, it offers a clean, responsive, and user-friendly interface. The site includes essential pages such as Home, About, Contact, Login, and Signup, allowing users to explore collections, understand the brand, and interact through forms. Although it currently lacks back-end functionality, Luxe Loom provides a solid foundation for further development. With potential enhancements like product detail pages, form validation, and UI improvements, Luxe Loom can evolve into a fully functional and visually appealing fashion platform for modern male consumers.</a:t>
            </a:r>
            <a:endParaRPr lang="en-IN" sz="2400" dirty="0">
              <a:effectLst/>
              <a:latin typeface="Calibri" panose="020F0502020204030204" pitchFamily="34" charset="0"/>
              <a:ea typeface="Calibri" panose="020F0502020204030204" pitchFamily="34" charset="0"/>
            </a:endParaRPr>
          </a:p>
          <a:p>
            <a:endParaRPr lang="en-US" dirty="0"/>
          </a:p>
        </p:txBody>
      </p:sp>
      <p:sp>
        <p:nvSpPr>
          <p:cNvPr id="29" name="Slide Number Placeholder 28">
            <a:extLst>
              <a:ext uri="{FF2B5EF4-FFF2-40B4-BE49-F238E27FC236}">
                <a16:creationId xmlns:a16="http://schemas.microsoft.com/office/drawing/2014/main" id="{3322B0EB-0749-E394-7D78-05C325473050}"/>
              </a:ext>
            </a:extLst>
          </p:cNvPr>
          <p:cNvSpPr>
            <a:spLocks noGrp="1"/>
          </p:cNvSpPr>
          <p:nvPr>
            <p:ph type="sldNum" sz="quarter" idx="12"/>
          </p:nvPr>
        </p:nvSpPr>
        <p:spPr/>
        <p:txBody>
          <a:bodyPr/>
          <a:lstStyle/>
          <a:p>
            <a:r>
              <a:rPr lang="en-US" dirty="0"/>
              <a:t>9</a:t>
            </a:r>
          </a:p>
        </p:txBody>
      </p:sp>
      <p:sp>
        <p:nvSpPr>
          <p:cNvPr id="28" name="Footer Placeholder 27">
            <a:extLst>
              <a:ext uri="{FF2B5EF4-FFF2-40B4-BE49-F238E27FC236}">
                <a16:creationId xmlns:a16="http://schemas.microsoft.com/office/drawing/2014/main" id="{36FE9B74-96B4-4C88-49C9-E2D42BDCD20D}"/>
              </a:ext>
            </a:extLst>
          </p:cNvPr>
          <p:cNvSpPr>
            <a:spLocks noGrp="1"/>
          </p:cNvSpPr>
          <p:nvPr>
            <p:ph type="ftr" sz="quarter" idx="11"/>
          </p:nvPr>
        </p:nvSpPr>
        <p:spPr/>
        <p:txBody>
          <a:bodyPr/>
          <a:lstStyle/>
          <a:p>
            <a:r>
              <a:rPr lang="en-US" dirty="0"/>
              <a:t>Presentation title</a:t>
            </a:r>
          </a:p>
        </p:txBody>
      </p:sp>
      <p:sp>
        <p:nvSpPr>
          <p:cNvPr id="27" name="Date Placeholder 26">
            <a:extLst>
              <a:ext uri="{FF2B5EF4-FFF2-40B4-BE49-F238E27FC236}">
                <a16:creationId xmlns:a16="http://schemas.microsoft.com/office/drawing/2014/main" id="{8A78422D-0122-1218-F0A5-9EF64D22D921}"/>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16467258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a:xfrm>
            <a:off x="5820955" y="1201699"/>
            <a:ext cx="4959821" cy="1162762"/>
          </a:xfrm>
        </p:spPr>
        <p:txBody>
          <a:bodyPr/>
          <a:lstStyle/>
          <a:p>
            <a:r>
              <a:rPr lang="en-US" sz="5400" b="1" dirty="0">
                <a:effectLst/>
                <a:latin typeface="Times New Roman" panose="02020603050405020304" pitchFamily="18" charset="0"/>
                <a:ea typeface="Times New Roman" panose="02020603050405020304" pitchFamily="18" charset="0"/>
              </a:rPr>
              <a:t>REFERENCES</a:t>
            </a:r>
            <a:br>
              <a:rPr lang="en-IN" sz="1800" dirty="0">
                <a:effectLst/>
                <a:latin typeface="Calibri" panose="020F0502020204030204" pitchFamily="34" charset="0"/>
                <a:ea typeface="Calibri" panose="020F0502020204030204" pitchFamily="34" charset="0"/>
              </a:rPr>
            </a:br>
            <a:br>
              <a:rPr lang="en-US" dirty="0"/>
            </a:br>
            <a:endParaRPr lang="en-US" dirty="0"/>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p:txBody>
          <a:bodyPr/>
          <a:lstStyle/>
          <a:p>
            <a:r>
              <a:rPr lang="en-US" dirty="0"/>
              <a:t>10</a:t>
            </a:r>
          </a:p>
        </p:txBody>
      </p:sp>
      <p:sp>
        <p:nvSpPr>
          <p:cNvPr id="11" name="TextBox 10">
            <a:extLst>
              <a:ext uri="{FF2B5EF4-FFF2-40B4-BE49-F238E27FC236}">
                <a16:creationId xmlns:a16="http://schemas.microsoft.com/office/drawing/2014/main" id="{A0A6B202-06F3-70D2-5BAC-A4C229447A39}"/>
              </a:ext>
            </a:extLst>
          </p:cNvPr>
          <p:cNvSpPr txBox="1"/>
          <p:nvPr/>
        </p:nvSpPr>
        <p:spPr>
          <a:xfrm>
            <a:off x="5381136" y="1901427"/>
            <a:ext cx="6115050" cy="3754874"/>
          </a:xfrm>
          <a:prstGeom prst="rect">
            <a:avLst/>
          </a:prstGeom>
          <a:noFill/>
        </p:spPr>
        <p:txBody>
          <a:bodyPr wrap="square">
            <a:spAutoFit/>
          </a:bodyPr>
          <a:lstStyle/>
          <a:p>
            <a:pPr lvl="0" eaLnBrk="0" fontAlgn="base" hangingPunct="0">
              <a:spcBef>
                <a:spcPct val="0"/>
              </a:spcBef>
              <a:spcAft>
                <a:spcPct val="0"/>
              </a:spcAft>
              <a:buFontTx/>
              <a:buChar char="•"/>
            </a:pPr>
            <a:r>
              <a:rPr lang="en-US" altLang="en-US" sz="1400" dirty="0">
                <a:latin typeface="Arial" panose="020B0604020202020204" pitchFamily="34" charset="0"/>
              </a:rPr>
              <a:t>W3Schools. (n.d.). </a:t>
            </a:r>
            <a:r>
              <a:rPr lang="en-US" altLang="en-US" sz="1400" i="1" dirty="0">
                <a:latin typeface="Arial" panose="020B0604020202020204" pitchFamily="34" charset="0"/>
              </a:rPr>
              <a:t>HTML Tutorial</a:t>
            </a:r>
            <a:r>
              <a:rPr lang="en-US" altLang="en-US" sz="1400" dirty="0">
                <a:latin typeface="Arial" panose="020B0604020202020204" pitchFamily="34" charset="0"/>
              </a:rPr>
              <a:t>. </a:t>
            </a:r>
          </a:p>
          <a:p>
            <a:pPr lvl="0" eaLnBrk="0" fontAlgn="base" hangingPunct="0">
              <a:spcBef>
                <a:spcPct val="0"/>
              </a:spcBef>
              <a:spcAft>
                <a:spcPct val="0"/>
              </a:spcAft>
            </a:pPr>
            <a:r>
              <a:rPr lang="en-US" altLang="en-US" sz="1400" dirty="0">
                <a:latin typeface="Arial" panose="020B0604020202020204" pitchFamily="34" charset="0"/>
              </a:rPr>
              <a:t>       Retrieved from https://www.w3schools.com/html/</a:t>
            </a:r>
          </a:p>
          <a:p>
            <a:pPr lvl="0" eaLnBrk="0" fontAlgn="base" hangingPunct="0">
              <a:spcBef>
                <a:spcPct val="0"/>
              </a:spcBef>
              <a:spcAft>
                <a:spcPct val="0"/>
              </a:spcAft>
              <a:buFontTx/>
              <a:buChar char="•"/>
            </a:pPr>
            <a:r>
              <a:rPr lang="en-US" altLang="en-US" sz="1400" dirty="0" err="1">
                <a:latin typeface="Arial" panose="020B0604020202020204" pitchFamily="34" charset="0"/>
              </a:rPr>
              <a:t>JavaTpoint</a:t>
            </a:r>
            <a:r>
              <a:rPr lang="en-US" altLang="en-US" sz="1400" dirty="0">
                <a:latin typeface="Arial" panose="020B0604020202020204" pitchFamily="34" charset="0"/>
              </a:rPr>
              <a:t>. (n.d.). </a:t>
            </a:r>
            <a:r>
              <a:rPr lang="en-US" altLang="en-US" sz="1400" i="1" dirty="0">
                <a:latin typeface="Arial" panose="020B0604020202020204" pitchFamily="34" charset="0"/>
              </a:rPr>
              <a:t>HTML Tutorial</a:t>
            </a:r>
            <a:r>
              <a:rPr lang="en-US" altLang="en-US" sz="1400" dirty="0">
                <a:latin typeface="Arial" panose="020B0604020202020204" pitchFamily="34" charset="0"/>
              </a:rPr>
              <a:t>. </a:t>
            </a:r>
          </a:p>
          <a:p>
            <a:pPr lvl="0" eaLnBrk="0" fontAlgn="base" hangingPunct="0">
              <a:spcBef>
                <a:spcPct val="0"/>
              </a:spcBef>
              <a:spcAft>
                <a:spcPct val="0"/>
              </a:spcAft>
            </a:pPr>
            <a:r>
              <a:rPr lang="en-US" altLang="en-US" sz="1400" dirty="0">
                <a:latin typeface="Arial" panose="020B0604020202020204" pitchFamily="34" charset="0"/>
              </a:rPr>
              <a:t>       Retrieved from https://www.javatpoint.com/html-tutorial</a:t>
            </a:r>
          </a:p>
          <a:p>
            <a:pPr lvl="0" eaLnBrk="0" fontAlgn="base" hangingPunct="0">
              <a:spcBef>
                <a:spcPct val="0"/>
              </a:spcBef>
              <a:spcAft>
                <a:spcPct val="0"/>
              </a:spcAft>
              <a:buFontTx/>
              <a:buChar char="•"/>
            </a:pPr>
            <a:r>
              <a:rPr lang="en-US" altLang="en-US" sz="1400" dirty="0">
                <a:latin typeface="Arial" panose="020B0604020202020204" pitchFamily="34" charset="0"/>
              </a:rPr>
              <a:t>W3Schools. (n.d.). </a:t>
            </a:r>
            <a:r>
              <a:rPr lang="en-US" altLang="en-US" sz="1400" i="1" dirty="0">
                <a:latin typeface="Arial" panose="020B0604020202020204" pitchFamily="34" charset="0"/>
              </a:rPr>
              <a:t>CSS Tutorial</a:t>
            </a:r>
            <a:r>
              <a:rPr lang="en-US" altLang="en-US" sz="1400" dirty="0">
                <a:latin typeface="Arial" panose="020B0604020202020204" pitchFamily="34" charset="0"/>
              </a:rPr>
              <a:t>. </a:t>
            </a:r>
          </a:p>
          <a:p>
            <a:pPr lvl="0" eaLnBrk="0" fontAlgn="base" hangingPunct="0">
              <a:spcBef>
                <a:spcPct val="0"/>
              </a:spcBef>
              <a:spcAft>
                <a:spcPct val="0"/>
              </a:spcAft>
            </a:pPr>
            <a:r>
              <a:rPr lang="en-US" altLang="en-US" sz="1400" dirty="0">
                <a:latin typeface="Arial" panose="020B0604020202020204" pitchFamily="34" charset="0"/>
              </a:rPr>
              <a:t>       Retrieved from https://www.w3schools.com/css/</a:t>
            </a:r>
          </a:p>
          <a:p>
            <a:pPr lvl="0" eaLnBrk="0" fontAlgn="base" hangingPunct="0">
              <a:spcBef>
                <a:spcPct val="0"/>
              </a:spcBef>
              <a:spcAft>
                <a:spcPct val="0"/>
              </a:spcAft>
              <a:buFontTx/>
              <a:buChar char="•"/>
            </a:pPr>
            <a:r>
              <a:rPr lang="en-US" altLang="en-US" sz="1400" dirty="0" err="1">
                <a:latin typeface="Arial" panose="020B0604020202020204" pitchFamily="34" charset="0"/>
              </a:rPr>
              <a:t>JavaTpoint</a:t>
            </a:r>
            <a:r>
              <a:rPr lang="en-US" altLang="en-US" sz="1400" dirty="0">
                <a:latin typeface="Arial" panose="020B0604020202020204" pitchFamily="34" charset="0"/>
              </a:rPr>
              <a:t>. (n.d.). </a:t>
            </a:r>
            <a:r>
              <a:rPr lang="en-US" altLang="en-US" sz="1400" i="1" dirty="0">
                <a:latin typeface="Arial" panose="020B0604020202020204" pitchFamily="34" charset="0"/>
              </a:rPr>
              <a:t>CSS Tutorial</a:t>
            </a:r>
            <a:r>
              <a:rPr lang="en-US" altLang="en-US" sz="1400" dirty="0">
                <a:latin typeface="Arial" panose="020B0604020202020204" pitchFamily="34" charset="0"/>
              </a:rPr>
              <a:t>. </a:t>
            </a:r>
          </a:p>
          <a:p>
            <a:pPr lvl="0" eaLnBrk="0" fontAlgn="base" hangingPunct="0">
              <a:spcBef>
                <a:spcPct val="0"/>
              </a:spcBef>
              <a:spcAft>
                <a:spcPct val="0"/>
              </a:spcAft>
            </a:pPr>
            <a:r>
              <a:rPr lang="en-US" altLang="en-US" sz="1400" dirty="0">
                <a:latin typeface="Arial" panose="020B0604020202020204" pitchFamily="34" charset="0"/>
              </a:rPr>
              <a:t>       Retrieved from https://www.javatpoint.com/css-tutorial</a:t>
            </a:r>
          </a:p>
          <a:p>
            <a:pPr lvl="0" eaLnBrk="0" fontAlgn="base" hangingPunct="0">
              <a:spcBef>
                <a:spcPct val="0"/>
              </a:spcBef>
              <a:spcAft>
                <a:spcPct val="0"/>
              </a:spcAft>
              <a:buFontTx/>
              <a:buChar char="•"/>
            </a:pPr>
            <a:r>
              <a:rPr lang="en-US" altLang="en-US" sz="1400" dirty="0">
                <a:latin typeface="Arial" panose="020B0604020202020204" pitchFamily="34" charset="0"/>
              </a:rPr>
              <a:t>W3Schools. (n.d.). </a:t>
            </a:r>
            <a:r>
              <a:rPr lang="en-US" altLang="en-US" sz="1400" i="1" dirty="0">
                <a:latin typeface="Arial" panose="020B0604020202020204" pitchFamily="34" charset="0"/>
              </a:rPr>
              <a:t>JavaScript Tutorial</a:t>
            </a:r>
            <a:r>
              <a:rPr lang="en-US" altLang="en-US" sz="1400" dirty="0">
                <a:latin typeface="Arial" panose="020B0604020202020204" pitchFamily="34" charset="0"/>
              </a:rPr>
              <a:t>. </a:t>
            </a:r>
          </a:p>
          <a:p>
            <a:pPr lvl="0" eaLnBrk="0" fontAlgn="base" hangingPunct="0">
              <a:spcBef>
                <a:spcPct val="0"/>
              </a:spcBef>
              <a:spcAft>
                <a:spcPct val="0"/>
              </a:spcAft>
            </a:pPr>
            <a:r>
              <a:rPr lang="en-US" altLang="en-US" sz="1400" dirty="0">
                <a:latin typeface="Arial" panose="020B0604020202020204" pitchFamily="34" charset="0"/>
              </a:rPr>
              <a:t>      Retrieved from https://www.w3schools.com/js/</a:t>
            </a:r>
          </a:p>
          <a:p>
            <a:pPr lvl="0" eaLnBrk="0" fontAlgn="base" hangingPunct="0">
              <a:spcBef>
                <a:spcPct val="0"/>
              </a:spcBef>
              <a:spcAft>
                <a:spcPct val="0"/>
              </a:spcAft>
              <a:buFontTx/>
              <a:buChar char="•"/>
            </a:pPr>
            <a:r>
              <a:rPr lang="en-US" altLang="en-US" sz="1400" dirty="0" err="1">
                <a:latin typeface="Arial" panose="020B0604020202020204" pitchFamily="34" charset="0"/>
              </a:rPr>
              <a:t>JavaTpoint</a:t>
            </a:r>
            <a:r>
              <a:rPr lang="en-US" altLang="en-US" sz="1400" dirty="0">
                <a:latin typeface="Arial" panose="020B0604020202020204" pitchFamily="34" charset="0"/>
              </a:rPr>
              <a:t>. (n.d.). </a:t>
            </a:r>
            <a:r>
              <a:rPr lang="en-US" altLang="en-US" sz="1400" i="1" dirty="0">
                <a:latin typeface="Arial" panose="020B0604020202020204" pitchFamily="34" charset="0"/>
              </a:rPr>
              <a:t>JavaScript Tutorial</a:t>
            </a:r>
            <a:r>
              <a:rPr lang="en-US" altLang="en-US" sz="1400" dirty="0">
                <a:latin typeface="Arial" panose="020B0604020202020204" pitchFamily="34" charset="0"/>
              </a:rPr>
              <a:t>.</a:t>
            </a:r>
          </a:p>
          <a:p>
            <a:pPr lvl="0" eaLnBrk="0" fontAlgn="base" hangingPunct="0">
              <a:spcBef>
                <a:spcPct val="0"/>
              </a:spcBef>
              <a:spcAft>
                <a:spcPct val="0"/>
              </a:spcAft>
            </a:pPr>
            <a:r>
              <a:rPr lang="en-US" altLang="en-US" sz="1400" dirty="0">
                <a:latin typeface="Arial" panose="020B0604020202020204" pitchFamily="34" charset="0"/>
              </a:rPr>
              <a:t>      Retrieved from https://www.javatpoint.com/javascript-tutorial</a:t>
            </a:r>
          </a:p>
          <a:p>
            <a:pPr lvl="0" eaLnBrk="0" fontAlgn="base" hangingPunct="0">
              <a:spcBef>
                <a:spcPct val="0"/>
              </a:spcBef>
              <a:spcAft>
                <a:spcPct val="0"/>
              </a:spcAft>
              <a:buFontTx/>
              <a:buChar char="•"/>
            </a:pPr>
            <a:r>
              <a:rPr lang="en-US" altLang="en-US" sz="1400" dirty="0">
                <a:latin typeface="Arial" panose="020B0604020202020204" pitchFamily="34" charset="0"/>
              </a:rPr>
              <a:t>W3Schools. (n.d.). </a:t>
            </a:r>
            <a:r>
              <a:rPr lang="en-US" altLang="en-US" sz="1400" i="1" dirty="0">
                <a:latin typeface="Arial" panose="020B0604020202020204" pitchFamily="34" charset="0"/>
              </a:rPr>
              <a:t>Bootstrap Tutorial</a:t>
            </a:r>
            <a:r>
              <a:rPr lang="en-US" altLang="en-US" sz="1400" dirty="0">
                <a:latin typeface="Arial" panose="020B0604020202020204" pitchFamily="34" charset="0"/>
              </a:rPr>
              <a:t>. </a:t>
            </a:r>
          </a:p>
          <a:p>
            <a:pPr lvl="0" eaLnBrk="0" fontAlgn="base" hangingPunct="0">
              <a:spcBef>
                <a:spcPct val="0"/>
              </a:spcBef>
              <a:spcAft>
                <a:spcPct val="0"/>
              </a:spcAft>
            </a:pPr>
            <a:r>
              <a:rPr lang="en-US" altLang="en-US" sz="1400" dirty="0">
                <a:latin typeface="Arial" panose="020B0604020202020204" pitchFamily="34" charset="0"/>
              </a:rPr>
              <a:t>       Retrieved from https://www.w3schools.com/bootstrap/</a:t>
            </a:r>
          </a:p>
          <a:p>
            <a:pPr lvl="0" eaLnBrk="0" fontAlgn="base" hangingPunct="0">
              <a:spcBef>
                <a:spcPct val="0"/>
              </a:spcBef>
              <a:spcAft>
                <a:spcPct val="0"/>
              </a:spcAft>
              <a:buFontTx/>
              <a:buChar char="•"/>
            </a:pPr>
            <a:r>
              <a:rPr lang="en-US" altLang="en-US" sz="1400" dirty="0">
                <a:latin typeface="Arial" panose="020B0604020202020204" pitchFamily="34" charset="0"/>
              </a:rPr>
              <a:t>Google Images. (n.d.). </a:t>
            </a:r>
            <a:r>
              <a:rPr lang="en-US" altLang="en-US" sz="1400" i="1" dirty="0">
                <a:latin typeface="Arial" panose="020B0604020202020204" pitchFamily="34" charset="0"/>
              </a:rPr>
              <a:t>Various Product and Design Images</a:t>
            </a:r>
            <a:r>
              <a:rPr lang="en-US" altLang="en-US" sz="1400" dirty="0">
                <a:latin typeface="Arial" panose="020B0604020202020204" pitchFamily="34" charset="0"/>
              </a:rPr>
              <a:t>. </a:t>
            </a:r>
          </a:p>
          <a:p>
            <a:pPr lvl="0" eaLnBrk="0" fontAlgn="base" hangingPunct="0">
              <a:spcBef>
                <a:spcPct val="0"/>
              </a:spcBef>
              <a:spcAft>
                <a:spcPct val="0"/>
              </a:spcAft>
            </a:pPr>
            <a:r>
              <a:rPr lang="en-US" altLang="en-US" sz="1400" dirty="0">
                <a:latin typeface="Arial" panose="020B0604020202020204" pitchFamily="34" charset="0"/>
              </a:rPr>
              <a:t>       Retrieved from </a:t>
            </a:r>
            <a:r>
              <a:rPr lang="en-US" altLang="en-US" sz="1400" dirty="0">
                <a:latin typeface="Arial" panose="020B0604020202020204" pitchFamily="34" charset="0"/>
                <a:hlinkClick r:id="rId2"/>
              </a:rPr>
              <a:t>https://images.google.com/</a:t>
            </a:r>
            <a:endParaRPr lang="en-US" altLang="en-US" sz="1400" dirty="0">
              <a:latin typeface="Arial" panose="020B0604020202020204" pitchFamily="34" charset="0"/>
            </a:endParaRPr>
          </a:p>
          <a:p>
            <a:pPr lvl="0" eaLnBrk="0" fontAlgn="base" hangingPunct="0">
              <a:spcBef>
                <a:spcPct val="0"/>
              </a:spcBef>
              <a:spcAft>
                <a:spcPct val="0"/>
              </a:spcAft>
              <a:buFontTx/>
              <a:buChar char="•"/>
            </a:pPr>
            <a:r>
              <a:rPr lang="en-US" altLang="en-US" sz="1400" dirty="0">
                <a:latin typeface="Arial" panose="020B0604020202020204" pitchFamily="34" charset="0"/>
              </a:rPr>
              <a:t>Canva. (n.d.). </a:t>
            </a:r>
            <a:r>
              <a:rPr lang="en-US" altLang="en-US" sz="1400" i="1" dirty="0">
                <a:latin typeface="Arial" panose="020B0604020202020204" pitchFamily="34" charset="0"/>
              </a:rPr>
              <a:t>Logo Design Tool</a:t>
            </a:r>
            <a:r>
              <a:rPr lang="en-US" altLang="en-US" sz="1400" dirty="0">
                <a:latin typeface="Arial" panose="020B0604020202020204" pitchFamily="34" charset="0"/>
              </a:rPr>
              <a:t>. Retrieved from </a:t>
            </a:r>
            <a:r>
              <a:rPr lang="en-US" altLang="en-US" sz="1400" dirty="0">
                <a:latin typeface="Arial" panose="020B0604020202020204" pitchFamily="34" charset="0"/>
                <a:hlinkClick r:id="rId3"/>
              </a:rPr>
              <a:t>https://www.canva.com/</a:t>
            </a:r>
            <a:endParaRPr lang="en-US" altLang="en-US" sz="1400" dirty="0">
              <a:latin typeface="Arial" panose="020B0604020202020204" pitchFamily="34" charset="0"/>
            </a:endParaRPr>
          </a:p>
        </p:txBody>
      </p:sp>
      <p:pic>
        <p:nvPicPr>
          <p:cNvPr id="23" name="Picture Placeholder 22">
            <a:extLst>
              <a:ext uri="{FF2B5EF4-FFF2-40B4-BE49-F238E27FC236}">
                <a16:creationId xmlns:a16="http://schemas.microsoft.com/office/drawing/2014/main" id="{FA9F08BB-E8D4-8F67-85F7-21317D407179}"/>
              </a:ext>
            </a:extLst>
          </p:cNvPr>
          <p:cNvPicPr>
            <a:picLocks noGrp="1" noChangeAspect="1"/>
          </p:cNvPicPr>
          <p:nvPr>
            <p:ph type="pic" sz="quarter" idx="13"/>
          </p:nvPr>
        </p:nvPicPr>
        <p:blipFill>
          <a:blip r:embed="rId4"/>
          <a:srcRect l="18275" r="18275"/>
          <a:stretch>
            <a:fillRect/>
          </a:stretch>
        </p:blipFill>
        <p:spPr/>
      </p:pic>
    </p:spTree>
    <p:extLst>
      <p:ext uri="{BB962C8B-B14F-4D97-AF65-F5344CB8AC3E}">
        <p14:creationId xmlns:p14="http://schemas.microsoft.com/office/powerpoint/2010/main" val="591722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p:txBody>
          <a:bodyPr/>
          <a:lstStyle/>
          <a:p>
            <a:r>
              <a:rPr lang="en-US" dirty="0"/>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p:txBody>
          <a:bodyPr/>
          <a:lstStyle/>
          <a:p>
            <a:r>
              <a:rPr lang="en-US" sz="4400" dirty="0"/>
              <a:t>Luxe Loom “Team”</a:t>
            </a:r>
          </a:p>
          <a:p>
            <a:endParaRPr lang="en-US" dirty="0"/>
          </a:p>
          <a:p>
            <a:endParaRPr lang="en-US" dirty="0"/>
          </a:p>
        </p:txBody>
      </p:sp>
      <p:pic>
        <p:nvPicPr>
          <p:cNvPr id="33" name="Picture Placeholder 32" descr="Opened package with a pink shirt in it">
            <a:extLst>
              <a:ext uri="{FF2B5EF4-FFF2-40B4-BE49-F238E27FC236}">
                <a16:creationId xmlns:a16="http://schemas.microsoft.com/office/drawing/2014/main" id="{1D963291-0332-DAB6-6090-6778FC7899BD}"/>
              </a:ext>
            </a:extLst>
          </p:cNvPr>
          <p:cNvPicPr>
            <a:picLocks noGrp="1" noChangeAspect="1"/>
          </p:cNvPicPr>
          <p:nvPr>
            <p:ph type="pic" sz="quarter" idx="10"/>
          </p:nvPr>
        </p:nvPicPr>
        <p:blipFill rotWithShape="1">
          <a:blip r:embed="rId2"/>
          <a:srcRect t="7" b="7"/>
          <a:stretch/>
        </p:blipFill>
        <p:spPr/>
      </p:pic>
    </p:spTree>
    <p:extLst>
      <p:ext uri="{BB962C8B-B14F-4D97-AF65-F5344CB8AC3E}">
        <p14:creationId xmlns:p14="http://schemas.microsoft.com/office/powerpoint/2010/main" val="2397583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110593" y="1230464"/>
            <a:ext cx="4873752" cy="3455836"/>
          </a:xfrm>
        </p:spPr>
        <p:txBody>
          <a:bodyPr/>
          <a:lstStyle/>
          <a:p>
            <a:r>
              <a:rPr lang="en-IN" sz="5400" dirty="0"/>
              <a:t>Welcome  To The Male Fashion</a:t>
            </a:r>
            <a:br>
              <a:rPr lang="en-IN" sz="5400" dirty="0"/>
            </a:br>
            <a:r>
              <a:rPr lang="en-IN" sz="5400" dirty="0"/>
              <a:t>E-Commerce </a:t>
            </a:r>
            <a:br>
              <a:rPr lang="en-IN" sz="5400" dirty="0"/>
            </a:br>
            <a:r>
              <a:rPr lang="en-IN" sz="5400" dirty="0"/>
              <a:t>“Luxe Loom”</a:t>
            </a:r>
            <a:endParaRPr lang="en-US" sz="5400" dirty="0"/>
          </a:p>
        </p:txBody>
      </p:sp>
      <p:sp>
        <p:nvSpPr>
          <p:cNvPr id="3" name="Subtitle 2">
            <a:extLst>
              <a:ext uri="{FF2B5EF4-FFF2-40B4-BE49-F238E27FC236}">
                <a16:creationId xmlns:a16="http://schemas.microsoft.com/office/drawing/2014/main" id="{8C3EC061-1BC9-34A9-6E61-F29EE9E584D9}"/>
              </a:ext>
            </a:extLst>
          </p:cNvPr>
          <p:cNvSpPr>
            <a:spLocks noGrp="1"/>
          </p:cNvSpPr>
          <p:nvPr>
            <p:ph type="subTitle" idx="1"/>
          </p:nvPr>
        </p:nvSpPr>
        <p:spPr>
          <a:xfrm>
            <a:off x="1222248" y="4996600"/>
            <a:ext cx="4873752" cy="630936"/>
          </a:xfrm>
        </p:spPr>
        <p:txBody>
          <a:bodyPr/>
          <a:lstStyle/>
          <a:p>
            <a:r>
              <a:rPr lang="en-US" sz="1800" b="1" dirty="0">
                <a:effectLst/>
                <a:latin typeface="Times New Roman" panose="02020603050405020304" pitchFamily="18" charset="0"/>
                <a:ea typeface="Times New Roman" panose="02020603050405020304" pitchFamily="18" charset="0"/>
              </a:rPr>
              <a:t>Panchal Shreyashkumar, Patel Panth  &amp; Vasava Sarthakkumar</a:t>
            </a:r>
            <a:endParaRPr lang="en-IN" dirty="0"/>
          </a:p>
        </p:txBody>
      </p:sp>
      <p:pic>
        <p:nvPicPr>
          <p:cNvPr id="19" name="Picture Placeholder 18">
            <a:extLst>
              <a:ext uri="{FF2B5EF4-FFF2-40B4-BE49-F238E27FC236}">
                <a16:creationId xmlns:a16="http://schemas.microsoft.com/office/drawing/2014/main" id="{F7851FA1-940F-3BFA-F8B2-9601901A7164}"/>
              </a:ext>
            </a:extLst>
          </p:cNvPr>
          <p:cNvPicPr>
            <a:picLocks noGrp="1" noChangeAspect="1"/>
          </p:cNvPicPr>
          <p:nvPr>
            <p:ph type="pic" sz="quarter" idx="10"/>
          </p:nvPr>
        </p:nvPicPr>
        <p:blipFill>
          <a:blip r:embed="rId2"/>
          <a:srcRect t="7157" b="7157"/>
          <a:stretch>
            <a:fillRect/>
          </a:stretch>
        </p:blipFill>
        <p:spPr/>
      </p:pic>
    </p:spTree>
    <p:extLst>
      <p:ext uri="{BB962C8B-B14F-4D97-AF65-F5344CB8AC3E}">
        <p14:creationId xmlns:p14="http://schemas.microsoft.com/office/powerpoint/2010/main" val="4097023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t>INDEX</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a:lstStyle/>
          <a:p>
            <a:r>
              <a:rPr lang="en-US" dirty="0"/>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Introduction</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p:txBody>
          <a:bodyPr/>
          <a:lstStyle/>
          <a:p>
            <a:r>
              <a:rPr lang="en-US" dirty="0"/>
              <a:t>Technical </a:t>
            </a:r>
            <a:r>
              <a:rPr lang="en-IN" dirty="0"/>
              <a:t>Requirements</a:t>
            </a:r>
            <a:endParaRPr lang="en-US" dirty="0"/>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p:txBody>
          <a:bodyPr/>
          <a:lstStyle/>
          <a:p>
            <a:r>
              <a:rPr lang="en-IN" dirty="0"/>
              <a:t>Implementati-on</a:t>
            </a:r>
          </a:p>
          <a:p>
            <a:r>
              <a:rPr lang="en-IN" dirty="0"/>
              <a:t>(Screenshot) </a:t>
            </a:r>
            <a:endParaRPr lang="en-US" dirty="0"/>
          </a:p>
          <a:p>
            <a:endParaRPr lang="en-US" dirty="0"/>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a:lstStyle/>
          <a:p>
            <a:r>
              <a:rPr lang="en-IN" dirty="0"/>
              <a:t>Conclusion </a:t>
            </a:r>
            <a:endParaRPr lang="en-US" dirty="0"/>
          </a:p>
          <a:p>
            <a:endParaRPr lang="en-US" dirty="0"/>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IN" dirty="0"/>
              <a:t>References </a:t>
            </a:r>
            <a:endParaRPr lang="en-US" dirty="0"/>
          </a:p>
          <a:p>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Presentation title</a:t>
            </a:r>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6819786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2784400"/>
            <a:ext cx="5010912" cy="2130552"/>
          </a:xfrm>
        </p:spPr>
        <p:txBody>
          <a:bodyPr/>
          <a:lstStyle/>
          <a:p>
            <a:r>
              <a:rPr lang="en-IN" dirty="0"/>
              <a:t>Luxe Loom is a refined e-commerce platform tailored for men’s luxury fashion, built using HTML, CSS, JavaScript, and Bootstrap. It offers a sleek, responsive design with a focus on elegance and ease of use. Key pages include a stylish homepage, brand-focused About page, customer-friendly Contact page, and secure Login/Sign Up options. JavaScript enhances interactivity, while Bootstrap ensures smooth navigation across devices. With its clean aesthetics and polished layout, Luxe Loom delivers a premium front-end experience for the modern, fashion-conscious man.</a:t>
            </a:r>
          </a:p>
          <a:p>
            <a:endParaRPr lang="en-US"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78729" y="6400904"/>
            <a:ext cx="365760" cy="246888"/>
          </a:xfrm>
        </p:spPr>
        <p:txBody>
          <a:bodyPr/>
          <a:lstStyle/>
          <a:p>
            <a:r>
              <a:rPr lang="en-US" dirty="0"/>
              <a:t>1</a:t>
            </a:r>
          </a:p>
        </p:txBody>
      </p:sp>
      <p:pic>
        <p:nvPicPr>
          <p:cNvPr id="6" name="Picture Placeholder 5" descr="Clothes of various colors on rack">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rotWithShape="1">
          <a:blip r:embed="rId2"/>
          <a:srcRect t="182" b="182"/>
          <a:stretch/>
        </p:blipFill>
        <p:spPr/>
      </p:pic>
    </p:spTree>
    <p:extLst>
      <p:ext uri="{BB962C8B-B14F-4D97-AF65-F5344CB8AC3E}">
        <p14:creationId xmlns:p14="http://schemas.microsoft.com/office/powerpoint/2010/main" val="3780002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p:txBody>
          <a:bodyPr/>
          <a:lstStyle/>
          <a:p>
            <a:r>
              <a:rPr lang="en-US" dirty="0"/>
              <a:t>Technical </a:t>
            </a:r>
            <a:r>
              <a:rPr lang="en-IN" dirty="0"/>
              <a:t>Requirements</a:t>
            </a:r>
            <a:endParaRPr lang="en-US"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r>
              <a:rPr lang="en-US" dirty="0"/>
              <a:t>2</a:t>
            </a:r>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a:lstStyle/>
          <a:p>
            <a:r>
              <a:rPr lang="en-US" dirty="0"/>
              <a:t>20XX</a:t>
            </a:r>
          </a:p>
        </p:txBody>
      </p:sp>
      <p:sp>
        <p:nvSpPr>
          <p:cNvPr id="6" name="Content Placeholder 5">
            <a:extLst>
              <a:ext uri="{FF2B5EF4-FFF2-40B4-BE49-F238E27FC236}">
                <a16:creationId xmlns:a16="http://schemas.microsoft.com/office/drawing/2014/main" id="{CA9338C8-E0BF-D4A5-9E42-433F813669C5}"/>
              </a:ext>
            </a:extLst>
          </p:cNvPr>
          <p:cNvSpPr>
            <a:spLocks noGrp="1"/>
          </p:cNvSpPr>
          <p:nvPr>
            <p:ph idx="1"/>
          </p:nvPr>
        </p:nvSpPr>
        <p:spPr/>
        <p:txBody>
          <a:bodyPr/>
          <a:lstStyle/>
          <a:p>
            <a:pPr algn="just">
              <a:lnSpc>
                <a:spcPct val="150000"/>
              </a:lnSpc>
              <a:spcAft>
                <a:spcPts val="1200"/>
              </a:spcAft>
              <a:buNone/>
            </a:pPr>
            <a:r>
              <a:rPr lang="en-IN" sz="1800" b="1" dirty="0">
                <a:effectLst/>
                <a:latin typeface="Times New Roman" panose="02020603050405020304" pitchFamily="18" charset="0"/>
                <a:ea typeface="Times New Roman" panose="02020603050405020304" pitchFamily="18" charset="0"/>
              </a:rPr>
              <a:t>Software Components:</a:t>
            </a:r>
            <a:endParaRPr lang="en-IN" sz="1800" dirty="0">
              <a:effectLst/>
              <a:latin typeface="Calibri" panose="020F0502020204030204" pitchFamily="34" charset="0"/>
              <a:ea typeface="Calibri" panose="020F0502020204030204" pitchFamily="34" charset="0"/>
            </a:endParaRPr>
          </a:p>
          <a:p>
            <a:pPr marL="342900" lvl="0" indent="-342900" algn="just">
              <a:lnSpc>
                <a:spcPct val="150000"/>
              </a:lnSpc>
              <a:spcAft>
                <a:spcPts val="1200"/>
              </a:spcAft>
              <a:buFont typeface="+mj-lt"/>
              <a:buAutoNum type="arabicPeriod"/>
              <a:tabLst>
                <a:tab pos="457200" algn="l"/>
              </a:tabLst>
            </a:pPr>
            <a:r>
              <a:rPr lang="en-IN" sz="1800" b="1" dirty="0">
                <a:effectLst/>
                <a:latin typeface="Times New Roman" panose="02020603050405020304" pitchFamily="18" charset="0"/>
                <a:ea typeface="Times New Roman" panose="02020603050405020304" pitchFamily="18" charset="0"/>
              </a:rPr>
              <a:t>HTML5</a:t>
            </a:r>
            <a:r>
              <a:rPr lang="en-IN" sz="1800" dirty="0">
                <a:effectLst/>
                <a:latin typeface="Times New Roman" panose="02020603050405020304" pitchFamily="18" charset="0"/>
                <a:ea typeface="Times New Roman" panose="02020603050405020304" pitchFamily="18" charset="0"/>
              </a:rPr>
              <a:t> – For structuring web pages and content.</a:t>
            </a:r>
            <a:endParaRPr lang="en-IN" sz="1800" dirty="0">
              <a:effectLst/>
              <a:latin typeface="Calibri" panose="020F0502020204030204" pitchFamily="34" charset="0"/>
              <a:ea typeface="Calibri" panose="020F0502020204030204" pitchFamily="34" charset="0"/>
            </a:endParaRPr>
          </a:p>
          <a:p>
            <a:pPr marL="342900" lvl="0" indent="-342900" algn="just">
              <a:lnSpc>
                <a:spcPct val="150000"/>
              </a:lnSpc>
              <a:spcAft>
                <a:spcPts val="1200"/>
              </a:spcAft>
              <a:buFont typeface="+mj-lt"/>
              <a:buAutoNum type="arabicPeriod"/>
              <a:tabLst>
                <a:tab pos="457200" algn="l"/>
              </a:tabLst>
            </a:pPr>
            <a:r>
              <a:rPr lang="en-IN" sz="1800" b="1" dirty="0">
                <a:effectLst/>
                <a:latin typeface="Times New Roman" panose="02020603050405020304" pitchFamily="18" charset="0"/>
                <a:ea typeface="Times New Roman" panose="02020603050405020304" pitchFamily="18" charset="0"/>
              </a:rPr>
              <a:t>CSS3</a:t>
            </a:r>
            <a:r>
              <a:rPr lang="en-IN" sz="1800" dirty="0">
                <a:effectLst/>
                <a:latin typeface="Times New Roman" panose="02020603050405020304" pitchFamily="18" charset="0"/>
                <a:ea typeface="Times New Roman" panose="02020603050405020304" pitchFamily="18" charset="0"/>
              </a:rPr>
              <a:t> – For styling and visual layout.</a:t>
            </a:r>
            <a:endParaRPr lang="en-IN" sz="1800" dirty="0">
              <a:effectLst/>
              <a:latin typeface="Calibri" panose="020F0502020204030204" pitchFamily="34" charset="0"/>
              <a:ea typeface="Calibri" panose="020F0502020204030204" pitchFamily="34" charset="0"/>
            </a:endParaRPr>
          </a:p>
          <a:p>
            <a:pPr marL="342900" lvl="0" indent="-342900" algn="just">
              <a:lnSpc>
                <a:spcPct val="150000"/>
              </a:lnSpc>
              <a:spcAft>
                <a:spcPts val="1200"/>
              </a:spcAft>
              <a:buFont typeface="+mj-lt"/>
              <a:buAutoNum type="arabicPeriod"/>
              <a:tabLst>
                <a:tab pos="457200" algn="l"/>
              </a:tabLst>
            </a:pPr>
            <a:r>
              <a:rPr lang="en-IN" sz="1800" b="1" dirty="0">
                <a:effectLst/>
                <a:latin typeface="Times New Roman" panose="02020603050405020304" pitchFamily="18" charset="0"/>
                <a:ea typeface="Times New Roman" panose="02020603050405020304" pitchFamily="18" charset="0"/>
              </a:rPr>
              <a:t>JavaScript</a:t>
            </a:r>
            <a:r>
              <a:rPr lang="en-IN" sz="1800" dirty="0">
                <a:effectLst/>
                <a:latin typeface="Times New Roman" panose="02020603050405020304" pitchFamily="18" charset="0"/>
                <a:ea typeface="Times New Roman" panose="02020603050405020304" pitchFamily="18" charset="0"/>
              </a:rPr>
              <a:t> – For adding interactivity and dynamic </a:t>
            </a:r>
            <a:r>
              <a:rPr lang="en-IN" sz="1800" dirty="0" err="1">
                <a:effectLst/>
                <a:latin typeface="Times New Roman" panose="02020603050405020304" pitchFamily="18" charset="0"/>
                <a:ea typeface="Times New Roman" panose="02020603050405020304" pitchFamily="18" charset="0"/>
              </a:rPr>
              <a:t>behavior</a:t>
            </a:r>
            <a:r>
              <a:rPr lang="en-IN" sz="1800" dirty="0">
                <a:effectLst/>
                <a:latin typeface="Times New Roman" panose="02020603050405020304" pitchFamily="18" charset="0"/>
                <a:ea typeface="Times New Roman" panose="02020603050405020304" pitchFamily="18" charset="0"/>
              </a:rPr>
              <a:t>.</a:t>
            </a:r>
            <a:endParaRPr lang="en-IN" sz="1800" dirty="0">
              <a:effectLst/>
              <a:latin typeface="Calibri" panose="020F0502020204030204" pitchFamily="34" charset="0"/>
              <a:ea typeface="Calibri" panose="020F0502020204030204" pitchFamily="34" charset="0"/>
            </a:endParaRPr>
          </a:p>
          <a:p>
            <a:pPr marL="342900" lvl="0" indent="-342900" algn="just">
              <a:lnSpc>
                <a:spcPct val="150000"/>
              </a:lnSpc>
              <a:spcAft>
                <a:spcPts val="1200"/>
              </a:spcAft>
              <a:buFont typeface="+mj-lt"/>
              <a:buAutoNum type="arabicPeriod"/>
              <a:tabLst>
                <a:tab pos="457200" algn="l"/>
              </a:tabLst>
            </a:pPr>
            <a:r>
              <a:rPr lang="en-IN" sz="1800" b="1" dirty="0">
                <a:effectLst/>
                <a:latin typeface="Times New Roman" panose="02020603050405020304" pitchFamily="18" charset="0"/>
                <a:ea typeface="Times New Roman" panose="02020603050405020304" pitchFamily="18" charset="0"/>
              </a:rPr>
              <a:t>Bootstrap</a:t>
            </a:r>
            <a:r>
              <a:rPr lang="en-IN" sz="1800" dirty="0">
                <a:effectLst/>
                <a:latin typeface="Times New Roman" panose="02020603050405020304" pitchFamily="18" charset="0"/>
                <a:ea typeface="Times New Roman" panose="02020603050405020304" pitchFamily="18" charset="0"/>
              </a:rPr>
              <a:t> – For responsive design and pre-built UI components.</a:t>
            </a:r>
            <a:endParaRPr lang="en-IN" sz="1800" dirty="0">
              <a:effectLst/>
              <a:latin typeface="Calibri" panose="020F0502020204030204" pitchFamily="34" charset="0"/>
              <a:ea typeface="Calibri" panose="020F0502020204030204" pitchFamily="34" charset="0"/>
            </a:endParaRPr>
          </a:p>
          <a:p>
            <a:pPr marL="342900" lvl="0" indent="-342900" algn="just">
              <a:lnSpc>
                <a:spcPct val="150000"/>
              </a:lnSpc>
              <a:spcAft>
                <a:spcPts val="1200"/>
              </a:spcAft>
              <a:buFont typeface="+mj-lt"/>
              <a:buAutoNum type="arabicPeriod"/>
              <a:tabLst>
                <a:tab pos="457200" algn="l"/>
              </a:tabLst>
            </a:pPr>
            <a:r>
              <a:rPr lang="en-IN" sz="1800" b="1" dirty="0">
                <a:effectLst/>
                <a:latin typeface="Times New Roman" panose="02020603050405020304" pitchFamily="18" charset="0"/>
                <a:ea typeface="Times New Roman" panose="02020603050405020304" pitchFamily="18" charset="0"/>
              </a:rPr>
              <a:t>Code Editor</a:t>
            </a:r>
            <a:r>
              <a:rPr lang="en-IN" sz="1800" dirty="0">
                <a:effectLst/>
                <a:latin typeface="Times New Roman" panose="02020603050405020304" pitchFamily="18" charset="0"/>
                <a:ea typeface="Times New Roman" panose="02020603050405020304" pitchFamily="18" charset="0"/>
              </a:rPr>
              <a:t> – Visual Studio Code, Sublime Text, or any preferred IDE.</a:t>
            </a:r>
            <a:endParaRPr lang="en-IN" sz="1800" dirty="0">
              <a:effectLst/>
              <a:latin typeface="Calibri" panose="020F0502020204030204" pitchFamily="34" charset="0"/>
              <a:ea typeface="Calibri" panose="020F0502020204030204" pitchFamily="34" charset="0"/>
            </a:endParaRPr>
          </a:p>
          <a:p>
            <a:pPr marL="342900" lvl="0" indent="-342900" algn="just">
              <a:lnSpc>
                <a:spcPct val="150000"/>
              </a:lnSpc>
              <a:spcAft>
                <a:spcPts val="1200"/>
              </a:spcAft>
              <a:buFont typeface="+mj-lt"/>
              <a:buAutoNum type="arabicPeriod"/>
              <a:tabLst>
                <a:tab pos="457200" algn="l"/>
              </a:tabLst>
            </a:pPr>
            <a:r>
              <a:rPr lang="en-IN" sz="1800" b="1" dirty="0">
                <a:effectLst/>
                <a:latin typeface="Times New Roman" panose="02020603050405020304" pitchFamily="18" charset="0"/>
                <a:ea typeface="Times New Roman" panose="02020603050405020304" pitchFamily="18" charset="0"/>
              </a:rPr>
              <a:t>Web Browser</a:t>
            </a:r>
            <a:r>
              <a:rPr lang="en-IN" sz="1800" dirty="0">
                <a:effectLst/>
                <a:latin typeface="Times New Roman" panose="02020603050405020304" pitchFamily="18" charset="0"/>
                <a:ea typeface="Times New Roman" panose="02020603050405020304" pitchFamily="18" charset="0"/>
              </a:rPr>
              <a:t> – Google Chrome, Firefox, or any modern browser for testing and viewing..</a:t>
            </a:r>
            <a:endParaRPr lang="en-IN" sz="18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011023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8692FD-3676-EAB5-DC24-364040BE819C}"/>
              </a:ext>
            </a:extLst>
          </p:cNvPr>
          <p:cNvSpPr>
            <a:spLocks noGrp="1"/>
          </p:cNvSpPr>
          <p:nvPr>
            <p:ph type="title"/>
          </p:nvPr>
        </p:nvSpPr>
        <p:spPr/>
        <p:txBody>
          <a:bodyPr/>
          <a:lstStyle/>
          <a:p>
            <a:r>
              <a:rPr lang="en-US" dirty="0"/>
              <a:t>Software</a:t>
            </a:r>
          </a:p>
        </p:txBody>
      </p:sp>
      <p:sp>
        <p:nvSpPr>
          <p:cNvPr id="2" name="Text Placeholder 1">
            <a:extLst>
              <a:ext uri="{FF2B5EF4-FFF2-40B4-BE49-F238E27FC236}">
                <a16:creationId xmlns:a16="http://schemas.microsoft.com/office/drawing/2014/main" id="{C5B3F929-AF18-813C-9936-2EAB59511063}"/>
              </a:ext>
            </a:extLst>
          </p:cNvPr>
          <p:cNvSpPr>
            <a:spLocks noGrp="1"/>
          </p:cNvSpPr>
          <p:nvPr>
            <p:ph type="body" sz="quarter" idx="13"/>
          </p:nvPr>
        </p:nvSpPr>
        <p:spPr/>
        <p:txBody>
          <a:bodyPr/>
          <a:lstStyle/>
          <a:p>
            <a:r>
              <a:rPr lang="en-US" sz="4800" dirty="0"/>
              <a:t>HTML</a:t>
            </a:r>
            <a:endParaRPr lang="en-US" altLang="zh-CN" sz="4800" dirty="0"/>
          </a:p>
        </p:txBody>
      </p:sp>
      <p:sp>
        <p:nvSpPr>
          <p:cNvPr id="4" name="Text Placeholder 3">
            <a:extLst>
              <a:ext uri="{FF2B5EF4-FFF2-40B4-BE49-F238E27FC236}">
                <a16:creationId xmlns:a16="http://schemas.microsoft.com/office/drawing/2014/main" id="{E3088347-D7E0-F453-D17B-7C2C3835104F}"/>
              </a:ext>
            </a:extLst>
          </p:cNvPr>
          <p:cNvSpPr>
            <a:spLocks noGrp="1"/>
          </p:cNvSpPr>
          <p:nvPr>
            <p:ph type="body" sz="quarter" idx="15"/>
          </p:nvPr>
        </p:nvSpPr>
        <p:spPr/>
        <p:txBody>
          <a:bodyPr/>
          <a:lstStyle/>
          <a:p>
            <a:r>
              <a:rPr lang="en-IN" altLang="zh-CN" sz="4400" dirty="0"/>
              <a:t>JavaScript</a:t>
            </a:r>
            <a:r>
              <a:rPr lang="en-IN" altLang="zh-CN" dirty="0"/>
              <a:t> </a:t>
            </a:r>
            <a:endParaRPr lang="en-US" altLang="zh-CN" dirty="0"/>
          </a:p>
          <a:p>
            <a:endParaRPr lang="en-US" dirty="0"/>
          </a:p>
        </p:txBody>
      </p:sp>
      <p:sp>
        <p:nvSpPr>
          <p:cNvPr id="6" name="Text Placeholder 5">
            <a:extLst>
              <a:ext uri="{FF2B5EF4-FFF2-40B4-BE49-F238E27FC236}">
                <a16:creationId xmlns:a16="http://schemas.microsoft.com/office/drawing/2014/main" id="{429AA47D-4B67-1E1F-043D-9C7471285F63}"/>
              </a:ext>
            </a:extLst>
          </p:cNvPr>
          <p:cNvSpPr>
            <a:spLocks noGrp="1"/>
          </p:cNvSpPr>
          <p:nvPr>
            <p:ph type="body" sz="quarter" idx="17"/>
          </p:nvPr>
        </p:nvSpPr>
        <p:spPr/>
        <p:txBody>
          <a:bodyPr/>
          <a:lstStyle/>
          <a:p>
            <a:r>
              <a:rPr lang="en-IN" sz="2800" dirty="0">
                <a:effectLst/>
                <a:latin typeface="Times New Roman" panose="02020603050405020304" pitchFamily="18" charset="0"/>
                <a:ea typeface="Times New Roman" panose="02020603050405020304" pitchFamily="18" charset="0"/>
              </a:rPr>
              <a:t>Code Editor</a:t>
            </a:r>
            <a:r>
              <a:rPr lang="en-US" sz="2800" dirty="0">
                <a:effectLst/>
                <a:latin typeface="Times New Roman" panose="02020603050405020304" pitchFamily="18" charset="0"/>
                <a:ea typeface="Times New Roman" panose="02020603050405020304" pitchFamily="18" charset="0"/>
              </a:rPr>
              <a:t>:-</a:t>
            </a:r>
          </a:p>
          <a:p>
            <a:r>
              <a:rPr lang="en-US" altLang="zh-CN" sz="2800" dirty="0">
                <a:latin typeface="Times New Roman" panose="02020603050405020304" pitchFamily="18" charset="0"/>
              </a:rPr>
              <a:t>VS Code</a:t>
            </a:r>
            <a:endParaRPr lang="en-US" altLang="zh-CN" sz="2800" dirty="0"/>
          </a:p>
          <a:p>
            <a:endParaRPr lang="en-US" dirty="0"/>
          </a:p>
        </p:txBody>
      </p:sp>
      <p:sp>
        <p:nvSpPr>
          <p:cNvPr id="3" name="Text Placeholder 2">
            <a:extLst>
              <a:ext uri="{FF2B5EF4-FFF2-40B4-BE49-F238E27FC236}">
                <a16:creationId xmlns:a16="http://schemas.microsoft.com/office/drawing/2014/main" id="{2BF0E702-3A2A-79FE-6C7C-4ABFA3EC8254}"/>
              </a:ext>
            </a:extLst>
          </p:cNvPr>
          <p:cNvSpPr>
            <a:spLocks noGrp="1"/>
          </p:cNvSpPr>
          <p:nvPr>
            <p:ph type="body" sz="quarter" idx="14"/>
          </p:nvPr>
        </p:nvSpPr>
        <p:spPr/>
        <p:txBody>
          <a:bodyPr/>
          <a:lstStyle/>
          <a:p>
            <a:r>
              <a:rPr lang="en-US" sz="4400" dirty="0"/>
              <a:t>CSS</a:t>
            </a:r>
            <a:endParaRPr lang="en-US" altLang="zh-CN" sz="4400" dirty="0"/>
          </a:p>
          <a:p>
            <a:endParaRPr lang="en-US" dirty="0"/>
          </a:p>
        </p:txBody>
      </p:sp>
      <p:sp>
        <p:nvSpPr>
          <p:cNvPr id="5" name="Text Placeholder 4">
            <a:extLst>
              <a:ext uri="{FF2B5EF4-FFF2-40B4-BE49-F238E27FC236}">
                <a16:creationId xmlns:a16="http://schemas.microsoft.com/office/drawing/2014/main" id="{607671AF-A580-DFF8-DD53-11CF125B5C0F}"/>
              </a:ext>
            </a:extLst>
          </p:cNvPr>
          <p:cNvSpPr>
            <a:spLocks noGrp="1"/>
          </p:cNvSpPr>
          <p:nvPr>
            <p:ph type="body" sz="quarter" idx="16"/>
          </p:nvPr>
        </p:nvSpPr>
        <p:spPr/>
        <p:txBody>
          <a:bodyPr/>
          <a:lstStyle/>
          <a:p>
            <a:r>
              <a:rPr lang="en-IN" sz="5400" dirty="0">
                <a:effectLst/>
                <a:latin typeface="Times New Roman" panose="02020603050405020304" pitchFamily="18" charset="0"/>
                <a:ea typeface="Times New Roman" panose="02020603050405020304" pitchFamily="18" charset="0"/>
              </a:rPr>
              <a:t>Bootstrap</a:t>
            </a:r>
            <a:endParaRPr lang="en-US" sz="5400" dirty="0"/>
          </a:p>
        </p:txBody>
      </p:sp>
    </p:spTree>
    <p:extLst>
      <p:ext uri="{BB962C8B-B14F-4D97-AF65-F5344CB8AC3E}">
        <p14:creationId xmlns:p14="http://schemas.microsoft.com/office/powerpoint/2010/main" val="559354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p:txBody>
          <a:bodyPr/>
          <a:lstStyle/>
          <a:p>
            <a:r>
              <a:rPr lang="en-US" dirty="0"/>
              <a:t>Hardware</a:t>
            </a:r>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p:txBody>
          <a:bodyPr/>
          <a:lstStyle/>
          <a:p>
            <a:r>
              <a:rPr lang="en-IN" dirty="0"/>
              <a:t>Development Machine</a:t>
            </a:r>
            <a:r>
              <a:rPr lang="en-US" dirty="0"/>
              <a:t>​</a:t>
            </a:r>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p:txBody>
          <a:bodyPr/>
          <a:lstStyle/>
          <a:p>
            <a:endParaRPr lang="en-US" dirty="0"/>
          </a:p>
          <a:p>
            <a:r>
              <a:rPr lang="en-US" dirty="0"/>
              <a:t>Minimum 4 GB RAM (8 GB or more </a:t>
            </a:r>
            <a:r>
              <a:rPr lang="en-IN" dirty="0"/>
              <a:t>recommended </a:t>
            </a:r>
            <a:r>
              <a:rPr lang="en-US" dirty="0"/>
              <a:t>​</a:t>
            </a:r>
            <a:br>
              <a:rPr lang="en-US" dirty="0"/>
            </a:br>
            <a:br>
              <a:rPr lang="en-US" dirty="0"/>
            </a:br>
            <a:r>
              <a:rPr lang="en-US" dirty="0"/>
              <a:t>Duel-core </a:t>
            </a:r>
            <a:r>
              <a:rPr lang="en-IN" dirty="0"/>
              <a:t>processor or higher </a:t>
            </a:r>
            <a:br>
              <a:rPr lang="en-US" dirty="0"/>
            </a:br>
            <a:endParaRPr lang="en-US" dirty="0"/>
          </a:p>
          <a:p>
            <a:r>
              <a:rPr lang="en-US" dirty="0"/>
              <a:t>Screen </a:t>
            </a:r>
            <a:r>
              <a:rPr lang="en-IN" dirty="0"/>
              <a:t>resolution: 1366x 768 or higher for comfortable UI design</a:t>
            </a:r>
            <a:r>
              <a:rPr lang="en-US" dirty="0"/>
              <a:t>​</a:t>
            </a:r>
          </a:p>
          <a:p>
            <a:endParaRPr lang="en-US" dirty="0"/>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p:txBody>
          <a:bodyPr/>
          <a:lstStyle/>
          <a:p>
            <a:r>
              <a:rPr lang="en-US" dirty="0"/>
              <a:t>Input </a:t>
            </a:r>
            <a:r>
              <a:rPr lang="en-IN" dirty="0"/>
              <a:t>Devices </a:t>
            </a:r>
            <a:endParaRPr lang="en-US" dirty="0"/>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p:txBody>
          <a:bodyPr/>
          <a:lstStyle/>
          <a:p>
            <a:pPr lvl="0" algn="just">
              <a:lnSpc>
                <a:spcPct val="150000"/>
              </a:lnSpc>
              <a:spcAft>
                <a:spcPts val="1200"/>
              </a:spcAft>
              <a:tabLst>
                <a:tab pos="457200" algn="l"/>
              </a:tabLst>
            </a:pPr>
            <a:r>
              <a:rPr lang="en-IN" sz="1800" dirty="0">
                <a:effectLst/>
                <a:latin typeface="Times New Roman" panose="02020603050405020304" pitchFamily="18" charset="0"/>
                <a:ea typeface="Times New Roman" panose="02020603050405020304" pitchFamily="18" charset="0"/>
              </a:rPr>
              <a:t>Keyboard and mouse or touchpad</a:t>
            </a:r>
            <a:endParaRPr lang="en-IN" sz="1800" dirty="0">
              <a:effectLst/>
              <a:latin typeface="Calibri" panose="020F0502020204030204" pitchFamily="34" charset="0"/>
              <a:ea typeface="Calibri" panose="020F0502020204030204" pitchFamily="34" charset="0"/>
            </a:endParaRPr>
          </a:p>
          <a:p>
            <a:endParaRPr lang="en-US" dirty="0"/>
          </a:p>
        </p:txBody>
      </p:sp>
      <p:sp>
        <p:nvSpPr>
          <p:cNvPr id="5" name="Text Placeholder 4">
            <a:extLst>
              <a:ext uri="{FF2B5EF4-FFF2-40B4-BE49-F238E27FC236}">
                <a16:creationId xmlns:a16="http://schemas.microsoft.com/office/drawing/2014/main" id="{8E688B1D-28C5-C399-CA01-21BE7C5F1E51}"/>
              </a:ext>
            </a:extLst>
          </p:cNvPr>
          <p:cNvSpPr>
            <a:spLocks noGrp="1"/>
          </p:cNvSpPr>
          <p:nvPr>
            <p:ph type="body" sz="quarter" idx="19"/>
          </p:nvPr>
        </p:nvSpPr>
        <p:spPr/>
        <p:txBody>
          <a:bodyPr/>
          <a:lstStyle/>
          <a:p>
            <a:r>
              <a:rPr lang="en-US" dirty="0"/>
              <a:t>Internet Connection</a:t>
            </a:r>
          </a:p>
        </p:txBody>
      </p:sp>
      <p:sp>
        <p:nvSpPr>
          <p:cNvPr id="8" name="Content Placeholder 7">
            <a:extLst>
              <a:ext uri="{FF2B5EF4-FFF2-40B4-BE49-F238E27FC236}">
                <a16:creationId xmlns:a16="http://schemas.microsoft.com/office/drawing/2014/main" id="{ABC5E498-99B3-E3F4-A9B8-F11B4B9B0F27}"/>
              </a:ext>
            </a:extLst>
          </p:cNvPr>
          <p:cNvSpPr>
            <a:spLocks noGrp="1"/>
          </p:cNvSpPr>
          <p:nvPr>
            <p:ph sz="half" idx="20"/>
          </p:nvPr>
        </p:nvSpPr>
        <p:spPr/>
        <p:txBody>
          <a:bodyPr/>
          <a:lstStyle/>
          <a:p>
            <a:pPr lvl="0" algn="just">
              <a:lnSpc>
                <a:spcPct val="150000"/>
              </a:lnSpc>
              <a:spcAft>
                <a:spcPts val="1200"/>
              </a:spcAft>
              <a:tabLst>
                <a:tab pos="457200" algn="l"/>
              </a:tabLst>
            </a:pPr>
            <a:r>
              <a:rPr lang="en-IN" sz="1800" dirty="0">
                <a:effectLst/>
                <a:latin typeface="Times New Roman" panose="02020603050405020304" pitchFamily="18" charset="0"/>
                <a:ea typeface="Times New Roman" panose="02020603050405020304" pitchFamily="18" charset="0"/>
              </a:rPr>
              <a:t>For accessing online resources, libraries (like Bootstrap), and deployment</a:t>
            </a:r>
            <a:endParaRPr lang="en-IN" sz="1800" dirty="0">
              <a:effectLst/>
              <a:latin typeface="Calibri" panose="020F0502020204030204" pitchFamily="34" charset="0"/>
              <a:ea typeface="Calibri" panose="020F0502020204030204" pitchFamily="34" charset="0"/>
            </a:endParaRPr>
          </a:p>
          <a:p>
            <a:endParaRPr lang="en-US" dirty="0"/>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a:lstStyle/>
          <a:p>
            <a:r>
              <a:rPr lang="en-US" dirty="0"/>
              <a:t>3</a:t>
            </a:r>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a:lstStyle/>
          <a:p>
            <a:r>
              <a:rPr lang="en-US" dirty="0"/>
              <a:t>Presentation title</a:t>
            </a:r>
          </a:p>
        </p:txBody>
      </p:sp>
      <p:sp>
        <p:nvSpPr>
          <p:cNvPr id="30" name="Date Placeholder 29">
            <a:extLst>
              <a:ext uri="{FF2B5EF4-FFF2-40B4-BE49-F238E27FC236}">
                <a16:creationId xmlns:a16="http://schemas.microsoft.com/office/drawing/2014/main" id="{E227DBC0-C280-AC5C-C7A8-FF8D56C9DFE5}"/>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3095245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a:xfrm>
            <a:off x="1203960" y="1045029"/>
            <a:ext cx="8132064" cy="4310742"/>
          </a:xfrm>
        </p:spPr>
        <p:txBody>
          <a:bodyPr/>
          <a:lstStyle/>
          <a:p>
            <a:pPr>
              <a:lnSpc>
                <a:spcPct val="150000"/>
              </a:lnSpc>
              <a:spcAft>
                <a:spcPts val="1200"/>
              </a:spcAft>
              <a:buNone/>
            </a:pPr>
            <a:r>
              <a:rPr lang="en-IN" sz="3600" b="1" dirty="0">
                <a:effectLst/>
                <a:latin typeface="Times New Roman" panose="02020603050405020304" pitchFamily="18" charset="0"/>
                <a:ea typeface="Times New Roman" panose="02020603050405020304" pitchFamily="18" charset="0"/>
              </a:rPr>
              <a:t>Operating System:</a:t>
            </a:r>
            <a:br>
              <a:rPr lang="en-IN" sz="3600" dirty="0">
                <a:effectLst/>
                <a:latin typeface="Calibri" panose="020F0502020204030204" pitchFamily="34" charset="0"/>
                <a:ea typeface="Calibri" panose="020F0502020204030204" pitchFamily="34" charset="0"/>
              </a:rPr>
            </a:br>
            <a:r>
              <a:rPr lang="en-IN" sz="3600" dirty="0">
                <a:effectLst/>
                <a:latin typeface="Times New Roman" panose="02020603050405020304" pitchFamily="18" charset="0"/>
                <a:ea typeface="Times New Roman" panose="02020603050405020304" pitchFamily="18" charset="0"/>
              </a:rPr>
              <a:t>Compatible with any of the following:</a:t>
            </a:r>
            <a:br>
              <a:rPr lang="en-IN" sz="3600" dirty="0">
                <a:effectLst/>
                <a:latin typeface="Calibri" panose="020F0502020204030204" pitchFamily="34" charset="0"/>
                <a:ea typeface="Calibri" panose="020F0502020204030204" pitchFamily="34" charset="0"/>
              </a:rPr>
            </a:br>
            <a:r>
              <a:rPr lang="en-IN" sz="3600" b="1" dirty="0">
                <a:effectLst/>
                <a:latin typeface="Times New Roman" panose="02020603050405020304" pitchFamily="18" charset="0"/>
                <a:ea typeface="Times New Roman" panose="02020603050405020304" pitchFamily="18" charset="0"/>
                <a:cs typeface="Times New Roman" panose="02020603050405020304" pitchFamily="18" charset="0"/>
              </a:rPr>
              <a:t>Windows 10/11</a:t>
            </a:r>
            <a:endParaRPr lang="en-IN" sz="3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r>
              <a:rPr lang="en-US" dirty="0"/>
              <a:t>4</a:t>
            </a:r>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dirty="0"/>
              <a:t>Presentation title</a:t>
            </a:r>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20XX</a:t>
            </a:r>
          </a:p>
        </p:txBody>
      </p:sp>
    </p:spTree>
    <p:extLst>
      <p:ext uri="{BB962C8B-B14F-4D97-AF65-F5344CB8AC3E}">
        <p14:creationId xmlns:p14="http://schemas.microsoft.com/office/powerpoint/2010/main" val="613288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27FB49D-70BC-8BD7-DD62-C2868B0C2313}"/>
              </a:ext>
            </a:extLst>
          </p:cNvPr>
          <p:cNvSpPr>
            <a:spLocks noGrp="1"/>
          </p:cNvSpPr>
          <p:nvPr>
            <p:ph type="title"/>
          </p:nvPr>
        </p:nvSpPr>
        <p:spPr>
          <a:xfrm>
            <a:off x="7166719" y="143164"/>
            <a:ext cx="4956048" cy="763287"/>
          </a:xfrm>
        </p:spPr>
        <p:txBody>
          <a:bodyPr/>
          <a:lstStyle/>
          <a:p>
            <a:r>
              <a:rPr lang="en-US" sz="3600" b="1" dirty="0">
                <a:effectLst/>
                <a:latin typeface="Times New Roman" panose="02020603050405020304" pitchFamily="18" charset="0"/>
                <a:ea typeface="Times New Roman" panose="02020603050405020304" pitchFamily="18" charset="0"/>
              </a:rPr>
              <a:t>IMPLEMENTATION </a:t>
            </a:r>
            <a:endParaRPr lang="en-US" sz="3600" dirty="0"/>
          </a:p>
        </p:txBody>
      </p:sp>
      <p:sp>
        <p:nvSpPr>
          <p:cNvPr id="39" name="Slide Number Placeholder 38">
            <a:extLst>
              <a:ext uri="{FF2B5EF4-FFF2-40B4-BE49-F238E27FC236}">
                <a16:creationId xmlns:a16="http://schemas.microsoft.com/office/drawing/2014/main" id="{AA30FCA2-80C6-CF3C-F17C-360C7DCD835E}"/>
              </a:ext>
            </a:extLst>
          </p:cNvPr>
          <p:cNvSpPr>
            <a:spLocks noGrp="1"/>
          </p:cNvSpPr>
          <p:nvPr>
            <p:ph type="sldNum" sz="quarter" idx="12"/>
          </p:nvPr>
        </p:nvSpPr>
        <p:spPr/>
        <p:txBody>
          <a:bodyPr/>
          <a:lstStyle/>
          <a:p>
            <a:r>
              <a:rPr lang="en-US" dirty="0"/>
              <a:t>5</a:t>
            </a:r>
          </a:p>
        </p:txBody>
      </p:sp>
      <p:sp>
        <p:nvSpPr>
          <p:cNvPr id="38" name="Footer Placeholder 37">
            <a:extLst>
              <a:ext uri="{FF2B5EF4-FFF2-40B4-BE49-F238E27FC236}">
                <a16:creationId xmlns:a16="http://schemas.microsoft.com/office/drawing/2014/main" id="{C52926D2-18D2-AED1-3AE7-6A591CC1855C}"/>
              </a:ext>
            </a:extLst>
          </p:cNvPr>
          <p:cNvSpPr>
            <a:spLocks noGrp="1"/>
          </p:cNvSpPr>
          <p:nvPr>
            <p:ph type="ftr" sz="quarter" idx="11"/>
          </p:nvPr>
        </p:nvSpPr>
        <p:spPr/>
        <p:txBody>
          <a:bodyPr/>
          <a:lstStyle/>
          <a:p>
            <a:r>
              <a:rPr lang="en-US" dirty="0"/>
              <a:t>Presentation title</a:t>
            </a:r>
          </a:p>
        </p:txBody>
      </p:sp>
      <p:sp>
        <p:nvSpPr>
          <p:cNvPr id="37" name="Date Placeholder 36">
            <a:extLst>
              <a:ext uri="{FF2B5EF4-FFF2-40B4-BE49-F238E27FC236}">
                <a16:creationId xmlns:a16="http://schemas.microsoft.com/office/drawing/2014/main" id="{FC12385A-2C7F-F62F-660D-F6C459FC1D53}"/>
              </a:ext>
            </a:extLst>
          </p:cNvPr>
          <p:cNvSpPr>
            <a:spLocks noGrp="1"/>
          </p:cNvSpPr>
          <p:nvPr>
            <p:ph type="dt" sz="half" idx="10"/>
          </p:nvPr>
        </p:nvSpPr>
        <p:spPr/>
        <p:txBody>
          <a:bodyPr/>
          <a:lstStyle/>
          <a:p>
            <a:r>
              <a:rPr lang="en-US" dirty="0"/>
              <a:t>20XX</a:t>
            </a:r>
          </a:p>
        </p:txBody>
      </p:sp>
      <p:pic>
        <p:nvPicPr>
          <p:cNvPr id="48" name="Picture Placeholder 47">
            <a:extLst>
              <a:ext uri="{FF2B5EF4-FFF2-40B4-BE49-F238E27FC236}">
                <a16:creationId xmlns:a16="http://schemas.microsoft.com/office/drawing/2014/main" id="{85F1843C-5FDA-4D32-365E-1A516DD8AA6E}"/>
              </a:ext>
            </a:extLst>
          </p:cNvPr>
          <p:cNvPicPr>
            <a:picLocks noGrp="1" noChangeAspect="1"/>
          </p:cNvPicPr>
          <p:nvPr>
            <p:ph type="pic" sz="quarter" idx="13"/>
          </p:nvPr>
        </p:nvPicPr>
        <p:blipFill>
          <a:blip r:embed="rId2"/>
          <a:srcRect l="21359" r="21359"/>
          <a:stretch>
            <a:fillRect/>
          </a:stretch>
        </p:blipFill>
        <p:spPr>
          <a:xfrm>
            <a:off x="69233" y="745767"/>
            <a:ext cx="5795783" cy="4003350"/>
          </a:xfrm>
        </p:spPr>
      </p:pic>
      <p:pic>
        <p:nvPicPr>
          <p:cNvPr id="52" name="Picture Placeholder 51">
            <a:extLst>
              <a:ext uri="{FF2B5EF4-FFF2-40B4-BE49-F238E27FC236}">
                <a16:creationId xmlns:a16="http://schemas.microsoft.com/office/drawing/2014/main" id="{4C62CB48-37F5-67B0-21E1-A2A082005E61}"/>
              </a:ext>
            </a:extLst>
          </p:cNvPr>
          <p:cNvPicPr>
            <a:picLocks noGrp="1" noChangeAspect="1"/>
          </p:cNvPicPr>
          <p:nvPr>
            <p:ph type="pic" sz="quarter" idx="23"/>
          </p:nvPr>
        </p:nvPicPr>
        <p:blipFill>
          <a:blip r:embed="rId3"/>
          <a:srcRect l="20730" r="20730"/>
          <a:stretch>
            <a:fillRect/>
          </a:stretch>
        </p:blipFill>
        <p:spPr>
          <a:xfrm>
            <a:off x="6096000" y="2747442"/>
            <a:ext cx="5795783" cy="3453173"/>
          </a:xfrm>
        </p:spPr>
      </p:pic>
    </p:spTree>
    <p:extLst>
      <p:ext uri="{BB962C8B-B14F-4D97-AF65-F5344CB8AC3E}">
        <p14:creationId xmlns:p14="http://schemas.microsoft.com/office/powerpoint/2010/main" val="3251802089"/>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{185BE614-74B0-402E-8B11-AC5FB0121DDD}tf11429527_win32</Template>
  <TotalTime>446</TotalTime>
  <Words>696</Words>
  <Application>Microsoft Office PowerPoint</Application>
  <PresentationFormat>Widescreen</PresentationFormat>
  <Paragraphs>109</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Century Gothic</vt:lpstr>
      <vt:lpstr>DM Sans Medium</vt:lpstr>
      <vt:lpstr>Karla</vt:lpstr>
      <vt:lpstr>Times New Roman</vt:lpstr>
      <vt:lpstr>Univers Condensed Light</vt:lpstr>
      <vt:lpstr>Office Theme</vt:lpstr>
      <vt:lpstr>Luxe Loom</vt:lpstr>
      <vt:lpstr>Welcome  To The Male Fashion E-Commerce  “Luxe Loom”</vt:lpstr>
      <vt:lpstr>INDEX</vt:lpstr>
      <vt:lpstr>Introduction </vt:lpstr>
      <vt:lpstr>Technical Requirements</vt:lpstr>
      <vt:lpstr>Software</vt:lpstr>
      <vt:lpstr>Hardware</vt:lpstr>
      <vt:lpstr>Operating System: Compatible with any of the following: Windows 10/11</vt:lpstr>
      <vt:lpstr>IMPLEMENTATION </vt:lpstr>
      <vt:lpstr>IMPLEMENTATION </vt:lpstr>
      <vt:lpstr>IMPLEMENTATION </vt:lpstr>
      <vt:lpstr>IMPLEMENTATION </vt:lpstr>
      <vt:lpstr>Plan for product launch </vt:lpstr>
      <vt:lpstr>CONCLUSION</vt:lpstr>
      <vt:lpstr>REFERENCES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Vasavasarthak98@gmail.com</dc:creator>
  <cp:lastModifiedBy>Vasavasarthak98@gmail.com</cp:lastModifiedBy>
  <cp:revision>1</cp:revision>
  <dcterms:created xsi:type="dcterms:W3CDTF">2025-05-29T17:03:13Z</dcterms:created>
  <dcterms:modified xsi:type="dcterms:W3CDTF">2025-05-30T09:24:29Z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